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4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14171-C21B-4B1D-98A2-857A04E4FA00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EE7AE-88DE-481C-A18A-7330B5A26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745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92621504-ADDF-4C37-B0EC-2DA4184C6394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7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87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94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54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8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22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9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6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61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1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D51CB-D7EB-4759-A65A-C402F35A4F97}" type="datetimeFigureOut">
              <a:rPr lang="en-GB" smtClean="0"/>
              <a:t>06/03/2014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6F31-A909-4936-9068-1FA9E45AB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09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wales/eclips/pages/eng_14to16_bio_organisms_insulin.shtml" TargetMode="External"/><Relationship Id="rId2" Type="http://schemas.openxmlformats.org/officeDocument/2006/relationships/hyperlink" Target="http://www.bbc.co.uk/wales/eclips/pages/eng_14to16_bio_organisms_hormones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bc.co.uk/schools/gcsebitesize/science/edexcel/responses_to_environment/homeostasisrev6.shtml" TargetMode="External"/><Relationship Id="rId5" Type="http://schemas.openxmlformats.org/officeDocument/2006/relationships/hyperlink" Target="http://nobelprize.org/educational/medicine/insulin/" TargetMode="External"/><Relationship Id="rId4" Type="http://schemas.openxmlformats.org/officeDocument/2006/relationships/hyperlink" Target="http://www.diabetes.org.uk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7264726" cy="90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351"/>
            <a:ext cx="9144000" cy="562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63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Resources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u="sng" dirty="0" smtClean="0">
                <a:hlinkClick r:id="rId2"/>
              </a:rPr>
              <a:t>http://www.bbc.co.uk/wales/eclips/pages/eng_14to16_bio_organisms_hormones.shtml</a:t>
            </a:r>
            <a:r>
              <a:rPr lang="en-GB" dirty="0" smtClean="0"/>
              <a:t> BBC Video: Diabetes - A Cure</a:t>
            </a:r>
          </a:p>
          <a:p>
            <a:endParaRPr lang="en-GB" dirty="0" smtClean="0"/>
          </a:p>
          <a:p>
            <a:r>
              <a:rPr lang="en-GB" u="sng" dirty="0" smtClean="0">
                <a:hlinkClick r:id="rId3"/>
              </a:rPr>
              <a:t>http://www.bbc.co.uk/wales/eclips/pages/eng_14to16_bio_organisms_insulin.shtml</a:t>
            </a:r>
            <a:r>
              <a:rPr lang="en-GB" dirty="0" smtClean="0"/>
              <a:t> BBC Video: Diabetes and Insulin Control</a:t>
            </a:r>
          </a:p>
          <a:p>
            <a:endParaRPr lang="en-GB" dirty="0" smtClean="0"/>
          </a:p>
          <a:p>
            <a:r>
              <a:rPr lang="en-GB" u="sng" dirty="0" smtClean="0">
                <a:hlinkClick r:id="rId4"/>
              </a:rPr>
              <a:t>http://www.diabetes.org.uk/</a:t>
            </a:r>
            <a:r>
              <a:rPr lang="en-GB" dirty="0" smtClean="0"/>
              <a:t> General diabetes info</a:t>
            </a:r>
          </a:p>
          <a:p>
            <a:endParaRPr lang="en-GB" dirty="0" smtClean="0"/>
          </a:p>
          <a:p>
            <a:r>
              <a:rPr lang="en-GB" u="sng" dirty="0" smtClean="0">
                <a:hlinkClick r:id="rId5"/>
              </a:rPr>
              <a:t>http://nobelprize.org/educational/medicine/insulin/</a:t>
            </a:r>
            <a:r>
              <a:rPr lang="en-GB" dirty="0" smtClean="0"/>
              <a:t> Diabetic Dog game</a:t>
            </a:r>
          </a:p>
          <a:p>
            <a:endParaRPr lang="en-GB" dirty="0" smtClean="0"/>
          </a:p>
          <a:p>
            <a:r>
              <a:rPr lang="en-GB" dirty="0">
                <a:hlinkClick r:id="rId6"/>
              </a:rPr>
              <a:t>http://</a:t>
            </a:r>
            <a:r>
              <a:rPr lang="en-GB" dirty="0" smtClean="0">
                <a:hlinkClick r:id="rId6"/>
              </a:rPr>
              <a:t>www.bbc.co.uk/schools/gcsebitesize/science/edexcel/responses_to_environment/homeostasisrev6.shtml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29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Complete these questions in full sentences</a:t>
            </a:r>
            <a:endParaRPr lang="en-GB" sz="3200" b="1" dirty="0"/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9B3D4D82-886C-45BB-92F4-B6C9B4774513}" type="slidenum">
              <a:rPr lang="en-US" altLang="en-US" sz="1400" smtClean="0">
                <a:solidFill>
                  <a:schemeClr val="bg2"/>
                </a:solidFill>
              </a:rPr>
              <a:pPr/>
              <a:t>3</a:t>
            </a:fld>
            <a:endParaRPr lang="en-US" altLang="en-US" sz="1400" smtClean="0">
              <a:solidFill>
                <a:schemeClr val="bg2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1341438"/>
            <a:ext cx="8783637" cy="467836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altLang="en-US" sz="2000" dirty="0" smtClean="0"/>
              <a:t>1	What is diabetes?  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 smtClean="0"/>
              <a:t>Why must people with Type 1 diabetes inject themselves with insulin?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 smtClean="0"/>
              <a:t>What </a:t>
            </a:r>
            <a:r>
              <a:rPr lang="en-GB" altLang="en-US" sz="2000" dirty="0"/>
              <a:t>may happen to someone who has Type 1 diabetes who forgets to inject insulin</a:t>
            </a:r>
            <a:r>
              <a:rPr lang="en-GB" altLang="en-US" sz="2000" dirty="0" smtClean="0"/>
              <a:t>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 smtClean="0"/>
              <a:t>Why </a:t>
            </a:r>
            <a:r>
              <a:rPr lang="en-GB" altLang="en-US" sz="2000" dirty="0"/>
              <a:t>does an increase in the amount of food that a diabetic eats also increase the amount of insulin they need?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 smtClean="0"/>
              <a:t>Explain </a:t>
            </a:r>
            <a:r>
              <a:rPr lang="en-GB" altLang="en-US" sz="2000" dirty="0"/>
              <a:t>why taking exercise is helpful for controlling diabetes.(</a:t>
            </a:r>
            <a:r>
              <a:rPr lang="en-GB" altLang="en-US" sz="2000" i="1" dirty="0"/>
              <a:t>Hint: Think about </a:t>
            </a:r>
            <a:r>
              <a:rPr lang="en-GB" altLang="en-US" sz="2000" dirty="0"/>
              <a:t>respiration</a:t>
            </a:r>
            <a:r>
              <a:rPr lang="en-GB" altLang="en-US" sz="2000" dirty="0" smtClean="0"/>
              <a:t>.)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/>
              <a:t>Suggest one way in which a person’s diet will need to change if they have just been diagnosed with Type 2 diabetes</a:t>
            </a:r>
            <a:r>
              <a:rPr lang="en-GB" altLang="en-US" sz="2000" dirty="0" smtClean="0"/>
              <a:t>.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r>
              <a:rPr lang="en-GB" altLang="en-US" sz="2000" dirty="0"/>
              <a:t>Explain why the treatment of Type 2 diabetes may not require insulin but the treatment of Type 1 diabetes will</a:t>
            </a:r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 marL="514350" indent="-514350">
              <a:lnSpc>
                <a:spcPct val="115000"/>
              </a:lnSpc>
              <a:buFontTx/>
              <a:buAutoNum type="arabicPlain" startAt="2"/>
            </a:pPr>
            <a:endParaRPr lang="en-GB" altLang="en-US" sz="2000" dirty="0" smtClean="0"/>
          </a:p>
          <a:p>
            <a:pPr>
              <a:lnSpc>
                <a:spcPct val="115000"/>
              </a:lnSpc>
              <a:buFontTx/>
              <a:buNone/>
            </a:pPr>
            <a:endParaRPr lang="en-GB" altLang="en-US" sz="2000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68263" y="-1127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847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CDPSPP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47</Words>
  <Application>Microsoft Office PowerPoint</Application>
  <PresentationFormat>On-screen Show (4:3)</PresentationFormat>
  <Paragraphs>25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Resources</vt:lpstr>
      <vt:lpstr>Complete these questions in full sentences</vt:lpstr>
    </vt:vector>
  </TitlesOfParts>
  <Company>Harris City Academy Crystal Palace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Ferguson</dc:creator>
  <cp:lastModifiedBy>Sharan Tagore (HCACP)</cp:lastModifiedBy>
  <cp:revision>5</cp:revision>
  <dcterms:created xsi:type="dcterms:W3CDTF">2011-11-28T08:13:53Z</dcterms:created>
  <dcterms:modified xsi:type="dcterms:W3CDTF">2014-03-06T08:15:37Z</dcterms:modified>
</cp:coreProperties>
</file>