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7" r:id="rId2"/>
    <p:sldId id="258" r:id="rId3"/>
    <p:sldId id="438" r:id="rId4"/>
    <p:sldId id="439" r:id="rId5"/>
    <p:sldId id="327" r:id="rId6"/>
    <p:sldId id="283" r:id="rId7"/>
    <p:sldId id="284" r:id="rId8"/>
    <p:sldId id="328" r:id="rId9"/>
    <p:sldId id="365" r:id="rId10"/>
    <p:sldId id="540" r:id="rId11"/>
    <p:sldId id="396" r:id="rId12"/>
    <p:sldId id="285" r:id="rId13"/>
    <p:sldId id="329" r:id="rId14"/>
    <p:sldId id="364" r:id="rId15"/>
    <p:sldId id="538" r:id="rId16"/>
    <p:sldId id="286" r:id="rId17"/>
    <p:sldId id="351" r:id="rId18"/>
    <p:sldId id="363" r:id="rId19"/>
    <p:sldId id="399" r:id="rId20"/>
    <p:sldId id="398" r:id="rId21"/>
    <p:sldId id="331" r:id="rId22"/>
    <p:sldId id="387" r:id="rId23"/>
    <p:sldId id="288" r:id="rId24"/>
    <p:sldId id="541" r:id="rId25"/>
    <p:sldId id="530" r:id="rId26"/>
    <p:sldId id="531" r:id="rId27"/>
    <p:sldId id="532" r:id="rId28"/>
    <p:sldId id="533" r:id="rId29"/>
    <p:sldId id="534" r:id="rId30"/>
    <p:sldId id="535" r:id="rId31"/>
    <p:sldId id="536" r:id="rId32"/>
    <p:sldId id="332" r:id="rId33"/>
    <p:sldId id="367" r:id="rId34"/>
    <p:sldId id="397" r:id="rId35"/>
    <p:sldId id="525" r:id="rId36"/>
    <p:sldId id="289" r:id="rId37"/>
    <p:sldId id="280" r:id="rId38"/>
    <p:sldId id="281" r:id="rId39"/>
    <p:sldId id="282"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6" d="100"/>
          <a:sy n="66" d="100"/>
        </p:scale>
        <p:origin x="1076" y="628"/>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930A23-ED86-4DFB-AFC7-72D87ACA4BE7}" type="doc">
      <dgm:prSet loTypeId="urn:microsoft.com/office/officeart/2005/8/layout/hierarchy5" loCatId="hierarchy" qsTypeId="urn:microsoft.com/office/officeart/2005/8/quickstyle/simple1" qsCatId="simple" csTypeId="urn:microsoft.com/office/officeart/2005/8/colors/accent0_1" csCatId="mainScheme" phldr="1"/>
      <dgm:spPr/>
      <dgm:t>
        <a:bodyPr/>
        <a:lstStyle/>
        <a:p>
          <a:endParaRPr lang="en-AU"/>
        </a:p>
      </dgm:t>
    </dgm:pt>
    <dgm:pt modelId="{C6CE0364-A942-465C-BA52-9149FD7DE702}">
      <dgm:prSet phldrT="[Text]" custT="1"/>
      <dgm:spPr/>
      <dgm:t>
        <a:bodyPr/>
        <a:lstStyle/>
        <a:p>
          <a:r>
            <a:rPr lang="en-AU" sz="2800" b="1" i="1" dirty="0">
              <a:solidFill>
                <a:srgbClr val="FF0000"/>
              </a:solidFill>
            </a:rPr>
            <a:t>Australopithecine</a:t>
          </a:r>
          <a:r>
            <a:rPr lang="en-AU" sz="2800" b="1" dirty="0">
              <a:solidFill>
                <a:srgbClr val="FF0000"/>
              </a:solidFill>
            </a:rPr>
            <a:t> culture</a:t>
          </a:r>
        </a:p>
      </dgm:t>
    </dgm:pt>
    <dgm:pt modelId="{71BC8AAC-7CA3-4ACA-820F-D34B2F7B1DD5}" type="parTrans" cxnId="{8F3A13B0-BC9D-48CD-A79D-8350F71D17F0}">
      <dgm:prSet/>
      <dgm:spPr/>
      <dgm:t>
        <a:bodyPr/>
        <a:lstStyle/>
        <a:p>
          <a:endParaRPr lang="en-AU"/>
        </a:p>
      </dgm:t>
    </dgm:pt>
    <dgm:pt modelId="{8564C909-5194-405F-B263-D7AA952CF1CF}" type="sibTrans" cxnId="{8F3A13B0-BC9D-48CD-A79D-8350F71D17F0}">
      <dgm:prSet/>
      <dgm:spPr/>
      <dgm:t>
        <a:bodyPr/>
        <a:lstStyle/>
        <a:p>
          <a:endParaRPr lang="en-AU"/>
        </a:p>
      </dgm:t>
    </dgm:pt>
    <dgm:pt modelId="{B059FED8-D407-432B-BB9D-026797A58F9B}">
      <dgm:prSet phldrT="[Text]" custT="1"/>
      <dgm:spPr/>
      <dgm:t>
        <a:bodyPr/>
        <a:lstStyle/>
        <a:p>
          <a:r>
            <a:rPr lang="en-AU" sz="2400" dirty="0"/>
            <a:t>Evidence of a home base</a:t>
          </a:r>
        </a:p>
      </dgm:t>
    </dgm:pt>
    <dgm:pt modelId="{EA608699-8B13-49EC-9137-5DCCD7DE019C}" type="parTrans" cxnId="{E1B09198-0732-4881-A0B1-7896F67F84FD}">
      <dgm:prSet/>
      <dgm:spPr/>
      <dgm:t>
        <a:bodyPr/>
        <a:lstStyle/>
        <a:p>
          <a:endParaRPr lang="en-AU"/>
        </a:p>
      </dgm:t>
    </dgm:pt>
    <dgm:pt modelId="{579E29D5-270C-4B80-806D-647512E38EED}" type="sibTrans" cxnId="{E1B09198-0732-4881-A0B1-7896F67F84FD}">
      <dgm:prSet/>
      <dgm:spPr/>
      <dgm:t>
        <a:bodyPr/>
        <a:lstStyle/>
        <a:p>
          <a:endParaRPr lang="en-AU"/>
        </a:p>
      </dgm:t>
    </dgm:pt>
    <dgm:pt modelId="{7B772E64-0B6C-420E-95F6-CD0084E23090}">
      <dgm:prSet phldrT="[Text]" custT="1"/>
      <dgm:spPr/>
      <dgm:t>
        <a:bodyPr/>
        <a:lstStyle/>
        <a:p>
          <a:r>
            <a:rPr lang="en-AU" sz="2400" dirty="0"/>
            <a:t>Hunted and foraged for food – no use of fire</a:t>
          </a:r>
        </a:p>
      </dgm:t>
    </dgm:pt>
    <dgm:pt modelId="{A31A1D25-C294-4C06-AC64-BAA3888873A5}" type="parTrans" cxnId="{CE8D0465-4DE3-4DFF-B2A0-7D0C11378AC3}">
      <dgm:prSet/>
      <dgm:spPr/>
      <dgm:t>
        <a:bodyPr/>
        <a:lstStyle/>
        <a:p>
          <a:endParaRPr lang="en-AU"/>
        </a:p>
      </dgm:t>
    </dgm:pt>
    <dgm:pt modelId="{C4B5FEB7-533A-4A01-A2BB-3B208929C582}" type="sibTrans" cxnId="{CE8D0465-4DE3-4DFF-B2A0-7D0C11378AC3}">
      <dgm:prSet/>
      <dgm:spPr/>
      <dgm:t>
        <a:bodyPr/>
        <a:lstStyle/>
        <a:p>
          <a:endParaRPr lang="en-AU"/>
        </a:p>
      </dgm:t>
    </dgm:pt>
    <dgm:pt modelId="{CE83C151-73B0-4475-A0F9-7F60D7B7E876}">
      <dgm:prSet phldrT="[Text]" custT="1"/>
      <dgm:spPr/>
      <dgm:t>
        <a:bodyPr/>
        <a:lstStyle/>
        <a:p>
          <a:r>
            <a:rPr lang="en-AU" sz="2400" dirty="0"/>
            <a:t>Used </a:t>
          </a:r>
          <a:r>
            <a:rPr lang="en-AU" sz="2400" b="1" dirty="0">
              <a:solidFill>
                <a:srgbClr val="FF0000"/>
              </a:solidFill>
            </a:rPr>
            <a:t>pebble tools </a:t>
          </a:r>
          <a:r>
            <a:rPr lang="en-AU" sz="2400" dirty="0"/>
            <a:t>– </a:t>
          </a:r>
          <a:r>
            <a:rPr lang="en-AU" sz="2400" dirty="0">
              <a:solidFill>
                <a:srgbClr val="FF0000"/>
              </a:solidFill>
            </a:rPr>
            <a:t>choppers, scrapers, chisels and flakes</a:t>
          </a:r>
        </a:p>
      </dgm:t>
    </dgm:pt>
    <dgm:pt modelId="{B51E80A7-9A5B-4256-854A-5CDE2663C8B1}" type="parTrans" cxnId="{385B242D-0D34-4404-94A4-D26DF2E79BD4}">
      <dgm:prSet/>
      <dgm:spPr/>
      <dgm:t>
        <a:bodyPr/>
        <a:lstStyle/>
        <a:p>
          <a:endParaRPr lang="en-AU"/>
        </a:p>
      </dgm:t>
    </dgm:pt>
    <dgm:pt modelId="{B609AA6B-04E6-4CEA-A8C7-3FF04C684D08}" type="sibTrans" cxnId="{385B242D-0D34-4404-94A4-D26DF2E79BD4}">
      <dgm:prSet/>
      <dgm:spPr/>
      <dgm:t>
        <a:bodyPr/>
        <a:lstStyle/>
        <a:p>
          <a:endParaRPr lang="en-AU"/>
        </a:p>
      </dgm:t>
    </dgm:pt>
    <dgm:pt modelId="{C3D734DF-45D3-4574-A3FE-7D7B2ECAAECE}">
      <dgm:prSet custT="1"/>
      <dgm:spPr/>
      <dgm:t>
        <a:bodyPr/>
        <a:lstStyle/>
        <a:p>
          <a:pPr algn="l"/>
          <a:r>
            <a:rPr lang="en-AU" sz="2800" b="1" dirty="0" err="1">
              <a:solidFill>
                <a:srgbClr val="FF0000"/>
              </a:solidFill>
            </a:rPr>
            <a:t>Oldowan</a:t>
          </a:r>
          <a:r>
            <a:rPr lang="en-AU" sz="2800" b="1" dirty="0">
              <a:solidFill>
                <a:srgbClr val="FF0000"/>
              </a:solidFill>
            </a:rPr>
            <a:t> tools</a:t>
          </a:r>
        </a:p>
        <a:p>
          <a:pPr algn="l"/>
          <a:r>
            <a:rPr lang="en-AU" sz="2000" dirty="0"/>
            <a:t>- </a:t>
          </a:r>
          <a:r>
            <a:rPr lang="en-AU" sz="2000" b="1" dirty="0">
              <a:solidFill>
                <a:srgbClr val="FF0000"/>
              </a:solidFill>
            </a:rPr>
            <a:t>Pebble tools </a:t>
          </a:r>
          <a:r>
            <a:rPr lang="en-AU" sz="2000" dirty="0"/>
            <a:t>changed the way hominins interacted with the environment (crude, many roles for few simple tools)</a:t>
          </a:r>
        </a:p>
        <a:p>
          <a:pPr algn="l"/>
          <a:r>
            <a:rPr lang="en-AU" sz="2000" dirty="0"/>
            <a:t>-tools = exploitation of broader habitats</a:t>
          </a:r>
        </a:p>
        <a:p>
          <a:pPr algn="l"/>
          <a:r>
            <a:rPr lang="en-AU" sz="2000" dirty="0"/>
            <a:t>-migration out of Africa – possibly due to search for productive environments</a:t>
          </a:r>
        </a:p>
        <a:p>
          <a:pPr algn="l"/>
          <a:r>
            <a:rPr lang="en-AU" sz="2000" dirty="0"/>
            <a:t>- Caused evolution ; taller, larger brained, able hunters </a:t>
          </a:r>
        </a:p>
        <a:p>
          <a:pPr algn="ctr"/>
          <a:endParaRPr lang="en-AU" sz="700" dirty="0"/>
        </a:p>
      </dgm:t>
    </dgm:pt>
    <dgm:pt modelId="{5F05EBB5-290B-4ADA-8A3C-C5D54DFB28E9}" type="parTrans" cxnId="{21F6C64A-DB9E-4C75-ABD5-98F83F093BF0}">
      <dgm:prSet/>
      <dgm:spPr/>
      <dgm:t>
        <a:bodyPr/>
        <a:lstStyle/>
        <a:p>
          <a:endParaRPr lang="en-AU"/>
        </a:p>
      </dgm:t>
    </dgm:pt>
    <dgm:pt modelId="{677AFE19-5035-4927-AC9E-52A26A72B3F6}" type="sibTrans" cxnId="{21F6C64A-DB9E-4C75-ABD5-98F83F093BF0}">
      <dgm:prSet/>
      <dgm:spPr/>
      <dgm:t>
        <a:bodyPr/>
        <a:lstStyle/>
        <a:p>
          <a:endParaRPr lang="en-AU"/>
        </a:p>
      </dgm:t>
    </dgm:pt>
    <dgm:pt modelId="{6B0F87B4-4BA0-4954-947A-C02984021637}" type="pres">
      <dgm:prSet presAssocID="{4C930A23-ED86-4DFB-AFC7-72D87ACA4BE7}" presName="mainComposite" presStyleCnt="0">
        <dgm:presLayoutVars>
          <dgm:chPref val="1"/>
          <dgm:dir/>
          <dgm:animOne val="branch"/>
          <dgm:animLvl val="lvl"/>
          <dgm:resizeHandles val="exact"/>
        </dgm:presLayoutVars>
      </dgm:prSet>
      <dgm:spPr/>
    </dgm:pt>
    <dgm:pt modelId="{FE514EF4-517E-427F-80A9-711C5EBED754}" type="pres">
      <dgm:prSet presAssocID="{4C930A23-ED86-4DFB-AFC7-72D87ACA4BE7}" presName="hierFlow" presStyleCnt="0"/>
      <dgm:spPr/>
    </dgm:pt>
    <dgm:pt modelId="{7B054F45-626F-402B-8DF3-FB059B923766}" type="pres">
      <dgm:prSet presAssocID="{4C930A23-ED86-4DFB-AFC7-72D87ACA4BE7}" presName="hierChild1" presStyleCnt="0">
        <dgm:presLayoutVars>
          <dgm:chPref val="1"/>
          <dgm:animOne val="branch"/>
          <dgm:animLvl val="lvl"/>
        </dgm:presLayoutVars>
      </dgm:prSet>
      <dgm:spPr/>
    </dgm:pt>
    <dgm:pt modelId="{B6DEE8BB-4FDF-4C24-AC0B-D9DAC331E0DE}" type="pres">
      <dgm:prSet presAssocID="{C6CE0364-A942-465C-BA52-9149FD7DE702}" presName="Name17" presStyleCnt="0"/>
      <dgm:spPr/>
    </dgm:pt>
    <dgm:pt modelId="{76888F0E-5D51-4C9C-AD72-0D12F7DCEC64}" type="pres">
      <dgm:prSet presAssocID="{C6CE0364-A942-465C-BA52-9149FD7DE702}" presName="level1Shape" presStyleLbl="node0" presStyleIdx="0" presStyleCnt="1" custScaleX="118289">
        <dgm:presLayoutVars>
          <dgm:chPref val="3"/>
        </dgm:presLayoutVars>
      </dgm:prSet>
      <dgm:spPr/>
    </dgm:pt>
    <dgm:pt modelId="{83EB8A3A-4018-4B89-8680-2454F917CE5C}" type="pres">
      <dgm:prSet presAssocID="{C6CE0364-A942-465C-BA52-9149FD7DE702}" presName="hierChild2" presStyleCnt="0"/>
      <dgm:spPr/>
    </dgm:pt>
    <dgm:pt modelId="{E735E5AF-FE32-469E-BE21-C7DE6225B9C4}" type="pres">
      <dgm:prSet presAssocID="{EA608699-8B13-49EC-9137-5DCCD7DE019C}" presName="Name25" presStyleLbl="parChTrans1D2" presStyleIdx="0" presStyleCnt="4"/>
      <dgm:spPr/>
    </dgm:pt>
    <dgm:pt modelId="{61A1DCE0-4EF2-4A8C-BD74-AED88636698D}" type="pres">
      <dgm:prSet presAssocID="{EA608699-8B13-49EC-9137-5DCCD7DE019C}" presName="connTx" presStyleLbl="parChTrans1D2" presStyleIdx="0" presStyleCnt="4"/>
      <dgm:spPr/>
    </dgm:pt>
    <dgm:pt modelId="{874A270D-A965-4FD7-BED0-F98440E2DF78}" type="pres">
      <dgm:prSet presAssocID="{B059FED8-D407-432B-BB9D-026797A58F9B}" presName="Name30" presStyleCnt="0"/>
      <dgm:spPr/>
    </dgm:pt>
    <dgm:pt modelId="{A15CA871-7A11-4743-BCDD-57442B9CFA78}" type="pres">
      <dgm:prSet presAssocID="{B059FED8-D407-432B-BB9D-026797A58F9B}" presName="level2Shape" presStyleLbl="node2" presStyleIdx="0" presStyleCnt="4" custScaleX="151579" custScaleY="57389"/>
      <dgm:spPr/>
    </dgm:pt>
    <dgm:pt modelId="{72AB3E0A-37AB-4FA4-A6D1-C5C3D2768FBC}" type="pres">
      <dgm:prSet presAssocID="{B059FED8-D407-432B-BB9D-026797A58F9B}" presName="hierChild3" presStyleCnt="0"/>
      <dgm:spPr/>
    </dgm:pt>
    <dgm:pt modelId="{0D686324-673B-4798-B1A9-580DCD07BE66}" type="pres">
      <dgm:prSet presAssocID="{A31A1D25-C294-4C06-AC64-BAA3888873A5}" presName="Name25" presStyleLbl="parChTrans1D2" presStyleIdx="1" presStyleCnt="4"/>
      <dgm:spPr/>
    </dgm:pt>
    <dgm:pt modelId="{9448CCA6-EFE8-4D8D-9B04-CFE8E0B6922F}" type="pres">
      <dgm:prSet presAssocID="{A31A1D25-C294-4C06-AC64-BAA3888873A5}" presName="connTx" presStyleLbl="parChTrans1D2" presStyleIdx="1" presStyleCnt="4"/>
      <dgm:spPr/>
    </dgm:pt>
    <dgm:pt modelId="{56482EA7-D877-425E-A3FF-DAD37D45CD02}" type="pres">
      <dgm:prSet presAssocID="{7B772E64-0B6C-420E-95F6-CD0084E23090}" presName="Name30" presStyleCnt="0"/>
      <dgm:spPr/>
    </dgm:pt>
    <dgm:pt modelId="{E951F5B3-26F0-4EDB-9020-CCEB2D1832CC}" type="pres">
      <dgm:prSet presAssocID="{7B772E64-0B6C-420E-95F6-CD0084E23090}" presName="level2Shape" presStyleLbl="node2" presStyleIdx="1" presStyleCnt="4" custScaleX="153819" custScaleY="60191"/>
      <dgm:spPr/>
    </dgm:pt>
    <dgm:pt modelId="{200E6FC6-9344-41FE-8ABB-AB001EEB7928}" type="pres">
      <dgm:prSet presAssocID="{7B772E64-0B6C-420E-95F6-CD0084E23090}" presName="hierChild3" presStyleCnt="0"/>
      <dgm:spPr/>
    </dgm:pt>
    <dgm:pt modelId="{FB5A82D2-6EB0-4ACC-9326-4380710F7B95}" type="pres">
      <dgm:prSet presAssocID="{B51E80A7-9A5B-4256-854A-5CDE2663C8B1}" presName="Name25" presStyleLbl="parChTrans1D2" presStyleIdx="2" presStyleCnt="4"/>
      <dgm:spPr/>
    </dgm:pt>
    <dgm:pt modelId="{320C58EC-0E93-432F-9207-CC6C37B2DA01}" type="pres">
      <dgm:prSet presAssocID="{B51E80A7-9A5B-4256-854A-5CDE2663C8B1}" presName="connTx" presStyleLbl="parChTrans1D2" presStyleIdx="2" presStyleCnt="4"/>
      <dgm:spPr/>
    </dgm:pt>
    <dgm:pt modelId="{C1F9B4BD-8BB8-47F2-9A0E-65FBDA763C55}" type="pres">
      <dgm:prSet presAssocID="{CE83C151-73B0-4475-A0F9-7F60D7B7E876}" presName="Name30" presStyleCnt="0"/>
      <dgm:spPr/>
    </dgm:pt>
    <dgm:pt modelId="{1427CE11-246B-4118-84E2-3E78F835C295}" type="pres">
      <dgm:prSet presAssocID="{CE83C151-73B0-4475-A0F9-7F60D7B7E876}" presName="level2Shape" presStyleLbl="node2" presStyleIdx="2" presStyleCnt="4" custScaleX="151523"/>
      <dgm:spPr/>
    </dgm:pt>
    <dgm:pt modelId="{AE00433B-0DBA-4BF2-B568-24DA8DB60C6F}" type="pres">
      <dgm:prSet presAssocID="{CE83C151-73B0-4475-A0F9-7F60D7B7E876}" presName="hierChild3" presStyleCnt="0"/>
      <dgm:spPr/>
    </dgm:pt>
    <dgm:pt modelId="{792765B0-52BC-4935-97B2-64C941A8CB3F}" type="pres">
      <dgm:prSet presAssocID="{5F05EBB5-290B-4ADA-8A3C-C5D54DFB28E9}" presName="Name25" presStyleLbl="parChTrans1D2" presStyleIdx="3" presStyleCnt="4"/>
      <dgm:spPr/>
    </dgm:pt>
    <dgm:pt modelId="{9533614B-3B7C-4553-A379-DBE5B6629999}" type="pres">
      <dgm:prSet presAssocID="{5F05EBB5-290B-4ADA-8A3C-C5D54DFB28E9}" presName="connTx" presStyleLbl="parChTrans1D2" presStyleIdx="3" presStyleCnt="4"/>
      <dgm:spPr/>
    </dgm:pt>
    <dgm:pt modelId="{315ED3A4-E1D7-44C7-9497-4C5028D0BACB}" type="pres">
      <dgm:prSet presAssocID="{C3D734DF-45D3-4574-A3FE-7D7B2ECAAECE}" presName="Name30" presStyleCnt="0"/>
      <dgm:spPr/>
    </dgm:pt>
    <dgm:pt modelId="{05A532F2-1C78-48CA-8C40-189D0C862882}" type="pres">
      <dgm:prSet presAssocID="{C3D734DF-45D3-4574-A3FE-7D7B2ECAAECE}" presName="level2Shape" presStyleLbl="node2" presStyleIdx="3" presStyleCnt="4" custScaleX="342793" custScaleY="219311"/>
      <dgm:spPr/>
    </dgm:pt>
    <dgm:pt modelId="{28BE2E3F-A69A-4A23-B85B-4321BDB4CFEF}" type="pres">
      <dgm:prSet presAssocID="{C3D734DF-45D3-4574-A3FE-7D7B2ECAAECE}" presName="hierChild3" presStyleCnt="0"/>
      <dgm:spPr/>
    </dgm:pt>
    <dgm:pt modelId="{A79AD5A8-D5A4-495D-9AA0-E7EF3B10D703}" type="pres">
      <dgm:prSet presAssocID="{4C930A23-ED86-4DFB-AFC7-72D87ACA4BE7}" presName="bgShapesFlow" presStyleCnt="0"/>
      <dgm:spPr/>
    </dgm:pt>
  </dgm:ptLst>
  <dgm:cxnLst>
    <dgm:cxn modelId="{87697904-50E3-4287-A5FA-ACBDB87E5DDC}" type="presOf" srcId="{A31A1D25-C294-4C06-AC64-BAA3888873A5}" destId="{0D686324-673B-4798-B1A9-580DCD07BE66}" srcOrd="0" destOrd="0" presId="urn:microsoft.com/office/officeart/2005/8/layout/hierarchy5"/>
    <dgm:cxn modelId="{1BAC090E-05E2-4F88-A059-03EFB16F6B19}" type="presOf" srcId="{B059FED8-D407-432B-BB9D-026797A58F9B}" destId="{A15CA871-7A11-4743-BCDD-57442B9CFA78}" srcOrd="0" destOrd="0" presId="urn:microsoft.com/office/officeart/2005/8/layout/hierarchy5"/>
    <dgm:cxn modelId="{76AEF61D-CB78-44EA-A7B9-1EFAB574EB6A}" type="presOf" srcId="{A31A1D25-C294-4C06-AC64-BAA3888873A5}" destId="{9448CCA6-EFE8-4D8D-9B04-CFE8E0B6922F}" srcOrd="1" destOrd="0" presId="urn:microsoft.com/office/officeart/2005/8/layout/hierarchy5"/>
    <dgm:cxn modelId="{385B242D-0D34-4404-94A4-D26DF2E79BD4}" srcId="{C6CE0364-A942-465C-BA52-9149FD7DE702}" destId="{CE83C151-73B0-4475-A0F9-7F60D7B7E876}" srcOrd="2" destOrd="0" parTransId="{B51E80A7-9A5B-4256-854A-5CDE2663C8B1}" sibTransId="{B609AA6B-04E6-4CEA-A8C7-3FF04C684D08}"/>
    <dgm:cxn modelId="{E5482D2E-0398-4B7C-8725-9254D44E4949}" type="presOf" srcId="{5F05EBB5-290B-4ADA-8A3C-C5D54DFB28E9}" destId="{792765B0-52BC-4935-97B2-64C941A8CB3F}" srcOrd="0" destOrd="0" presId="urn:microsoft.com/office/officeart/2005/8/layout/hierarchy5"/>
    <dgm:cxn modelId="{CE8D0465-4DE3-4DFF-B2A0-7D0C11378AC3}" srcId="{C6CE0364-A942-465C-BA52-9149FD7DE702}" destId="{7B772E64-0B6C-420E-95F6-CD0084E23090}" srcOrd="1" destOrd="0" parTransId="{A31A1D25-C294-4C06-AC64-BAA3888873A5}" sibTransId="{C4B5FEB7-533A-4A01-A2BB-3B208929C582}"/>
    <dgm:cxn modelId="{0C4E2E67-5488-479A-90E3-6ED77B2B2388}" type="presOf" srcId="{B51E80A7-9A5B-4256-854A-5CDE2663C8B1}" destId="{320C58EC-0E93-432F-9207-CC6C37B2DA01}" srcOrd="1" destOrd="0" presId="urn:microsoft.com/office/officeart/2005/8/layout/hierarchy5"/>
    <dgm:cxn modelId="{21F6C64A-DB9E-4C75-ABD5-98F83F093BF0}" srcId="{C6CE0364-A942-465C-BA52-9149FD7DE702}" destId="{C3D734DF-45D3-4574-A3FE-7D7B2ECAAECE}" srcOrd="3" destOrd="0" parTransId="{5F05EBB5-290B-4ADA-8A3C-C5D54DFB28E9}" sibTransId="{677AFE19-5035-4927-AC9E-52A26A72B3F6}"/>
    <dgm:cxn modelId="{D9010F77-AFD1-472F-A064-4101CED29EF3}" type="presOf" srcId="{7B772E64-0B6C-420E-95F6-CD0084E23090}" destId="{E951F5B3-26F0-4EDB-9020-CCEB2D1832CC}" srcOrd="0" destOrd="0" presId="urn:microsoft.com/office/officeart/2005/8/layout/hierarchy5"/>
    <dgm:cxn modelId="{C68FA184-F7F6-4CD2-9220-4EDB27CCB6B7}" type="presOf" srcId="{CE83C151-73B0-4475-A0F9-7F60D7B7E876}" destId="{1427CE11-246B-4118-84E2-3E78F835C295}" srcOrd="0" destOrd="0" presId="urn:microsoft.com/office/officeart/2005/8/layout/hierarchy5"/>
    <dgm:cxn modelId="{26137286-6C99-4998-8D18-21768868F38D}" type="presOf" srcId="{5F05EBB5-290B-4ADA-8A3C-C5D54DFB28E9}" destId="{9533614B-3B7C-4553-A379-DBE5B6629999}" srcOrd="1" destOrd="0" presId="urn:microsoft.com/office/officeart/2005/8/layout/hierarchy5"/>
    <dgm:cxn modelId="{4BE0DA92-26AE-48AC-8435-02806648B2B6}" type="presOf" srcId="{C3D734DF-45D3-4574-A3FE-7D7B2ECAAECE}" destId="{05A532F2-1C78-48CA-8C40-189D0C862882}" srcOrd="0" destOrd="0" presId="urn:microsoft.com/office/officeart/2005/8/layout/hierarchy5"/>
    <dgm:cxn modelId="{E1B09198-0732-4881-A0B1-7896F67F84FD}" srcId="{C6CE0364-A942-465C-BA52-9149FD7DE702}" destId="{B059FED8-D407-432B-BB9D-026797A58F9B}" srcOrd="0" destOrd="0" parTransId="{EA608699-8B13-49EC-9137-5DCCD7DE019C}" sibTransId="{579E29D5-270C-4B80-806D-647512E38EED}"/>
    <dgm:cxn modelId="{6EFB8CA7-B3F3-43BD-938B-333120CAB2B7}" type="presOf" srcId="{B51E80A7-9A5B-4256-854A-5CDE2663C8B1}" destId="{FB5A82D2-6EB0-4ACC-9326-4380710F7B95}" srcOrd="0" destOrd="0" presId="urn:microsoft.com/office/officeart/2005/8/layout/hierarchy5"/>
    <dgm:cxn modelId="{8F3A13B0-BC9D-48CD-A79D-8350F71D17F0}" srcId="{4C930A23-ED86-4DFB-AFC7-72D87ACA4BE7}" destId="{C6CE0364-A942-465C-BA52-9149FD7DE702}" srcOrd="0" destOrd="0" parTransId="{71BC8AAC-7CA3-4ACA-820F-D34B2F7B1DD5}" sibTransId="{8564C909-5194-405F-B263-D7AA952CF1CF}"/>
    <dgm:cxn modelId="{BF6CABC4-91DF-4587-B64B-D9DCFCDB2DA3}" type="presOf" srcId="{C6CE0364-A942-465C-BA52-9149FD7DE702}" destId="{76888F0E-5D51-4C9C-AD72-0D12F7DCEC64}" srcOrd="0" destOrd="0" presId="urn:microsoft.com/office/officeart/2005/8/layout/hierarchy5"/>
    <dgm:cxn modelId="{E57DB7CF-E556-4F38-9F63-3769221B9775}" type="presOf" srcId="{EA608699-8B13-49EC-9137-5DCCD7DE019C}" destId="{E735E5AF-FE32-469E-BE21-C7DE6225B9C4}" srcOrd="0" destOrd="0" presId="urn:microsoft.com/office/officeart/2005/8/layout/hierarchy5"/>
    <dgm:cxn modelId="{28E45BD6-A608-4C83-AE08-98EA7F390118}" type="presOf" srcId="{EA608699-8B13-49EC-9137-5DCCD7DE019C}" destId="{61A1DCE0-4EF2-4A8C-BD74-AED88636698D}" srcOrd="1" destOrd="0" presId="urn:microsoft.com/office/officeart/2005/8/layout/hierarchy5"/>
    <dgm:cxn modelId="{07CB21FE-5B05-4720-BB7F-06957A8629BD}" type="presOf" srcId="{4C930A23-ED86-4DFB-AFC7-72D87ACA4BE7}" destId="{6B0F87B4-4BA0-4954-947A-C02984021637}" srcOrd="0" destOrd="0" presId="urn:microsoft.com/office/officeart/2005/8/layout/hierarchy5"/>
    <dgm:cxn modelId="{CFD3F6C9-FC7F-4F80-9A8A-D66B38C5ED51}" type="presParOf" srcId="{6B0F87B4-4BA0-4954-947A-C02984021637}" destId="{FE514EF4-517E-427F-80A9-711C5EBED754}" srcOrd="0" destOrd="0" presId="urn:microsoft.com/office/officeart/2005/8/layout/hierarchy5"/>
    <dgm:cxn modelId="{BC956834-DFC2-4D62-8090-410812E0DE3C}" type="presParOf" srcId="{FE514EF4-517E-427F-80A9-711C5EBED754}" destId="{7B054F45-626F-402B-8DF3-FB059B923766}" srcOrd="0" destOrd="0" presId="urn:microsoft.com/office/officeart/2005/8/layout/hierarchy5"/>
    <dgm:cxn modelId="{072283EC-2BAB-43B1-B3FF-8F594BF15B00}" type="presParOf" srcId="{7B054F45-626F-402B-8DF3-FB059B923766}" destId="{B6DEE8BB-4FDF-4C24-AC0B-D9DAC331E0DE}" srcOrd="0" destOrd="0" presId="urn:microsoft.com/office/officeart/2005/8/layout/hierarchy5"/>
    <dgm:cxn modelId="{4CAB752B-DA45-4D06-BB67-0F9211D6AFD9}" type="presParOf" srcId="{B6DEE8BB-4FDF-4C24-AC0B-D9DAC331E0DE}" destId="{76888F0E-5D51-4C9C-AD72-0D12F7DCEC64}" srcOrd="0" destOrd="0" presId="urn:microsoft.com/office/officeart/2005/8/layout/hierarchy5"/>
    <dgm:cxn modelId="{1CCB1C9A-5876-40DD-8663-F7149C316884}" type="presParOf" srcId="{B6DEE8BB-4FDF-4C24-AC0B-D9DAC331E0DE}" destId="{83EB8A3A-4018-4B89-8680-2454F917CE5C}" srcOrd="1" destOrd="0" presId="urn:microsoft.com/office/officeart/2005/8/layout/hierarchy5"/>
    <dgm:cxn modelId="{B587C867-4BF5-48ED-BA6E-70F9A27D0307}" type="presParOf" srcId="{83EB8A3A-4018-4B89-8680-2454F917CE5C}" destId="{E735E5AF-FE32-469E-BE21-C7DE6225B9C4}" srcOrd="0" destOrd="0" presId="urn:microsoft.com/office/officeart/2005/8/layout/hierarchy5"/>
    <dgm:cxn modelId="{382F5B30-952A-4DB8-A5EC-30F72AC0698E}" type="presParOf" srcId="{E735E5AF-FE32-469E-BE21-C7DE6225B9C4}" destId="{61A1DCE0-4EF2-4A8C-BD74-AED88636698D}" srcOrd="0" destOrd="0" presId="urn:microsoft.com/office/officeart/2005/8/layout/hierarchy5"/>
    <dgm:cxn modelId="{AC7F65C4-7DF5-4AE6-BB82-D29FCB78A882}" type="presParOf" srcId="{83EB8A3A-4018-4B89-8680-2454F917CE5C}" destId="{874A270D-A965-4FD7-BED0-F98440E2DF78}" srcOrd="1" destOrd="0" presId="urn:microsoft.com/office/officeart/2005/8/layout/hierarchy5"/>
    <dgm:cxn modelId="{B60D88BB-5554-489B-BBD6-B271DA755336}" type="presParOf" srcId="{874A270D-A965-4FD7-BED0-F98440E2DF78}" destId="{A15CA871-7A11-4743-BCDD-57442B9CFA78}" srcOrd="0" destOrd="0" presId="urn:microsoft.com/office/officeart/2005/8/layout/hierarchy5"/>
    <dgm:cxn modelId="{78FBF554-8295-4B3F-9C26-C44564907786}" type="presParOf" srcId="{874A270D-A965-4FD7-BED0-F98440E2DF78}" destId="{72AB3E0A-37AB-4FA4-A6D1-C5C3D2768FBC}" srcOrd="1" destOrd="0" presId="urn:microsoft.com/office/officeart/2005/8/layout/hierarchy5"/>
    <dgm:cxn modelId="{26BB4025-F369-4808-91F3-11EE2E40F6A9}" type="presParOf" srcId="{83EB8A3A-4018-4B89-8680-2454F917CE5C}" destId="{0D686324-673B-4798-B1A9-580DCD07BE66}" srcOrd="2" destOrd="0" presId="urn:microsoft.com/office/officeart/2005/8/layout/hierarchy5"/>
    <dgm:cxn modelId="{9424F571-C7D4-4EAB-BAC4-E9035CE41DEF}" type="presParOf" srcId="{0D686324-673B-4798-B1A9-580DCD07BE66}" destId="{9448CCA6-EFE8-4D8D-9B04-CFE8E0B6922F}" srcOrd="0" destOrd="0" presId="urn:microsoft.com/office/officeart/2005/8/layout/hierarchy5"/>
    <dgm:cxn modelId="{F9E9C62A-50C6-4554-AA7D-A47EC46D19D2}" type="presParOf" srcId="{83EB8A3A-4018-4B89-8680-2454F917CE5C}" destId="{56482EA7-D877-425E-A3FF-DAD37D45CD02}" srcOrd="3" destOrd="0" presId="urn:microsoft.com/office/officeart/2005/8/layout/hierarchy5"/>
    <dgm:cxn modelId="{E682517B-BCA0-475A-93B8-C311F5A02C54}" type="presParOf" srcId="{56482EA7-D877-425E-A3FF-DAD37D45CD02}" destId="{E951F5B3-26F0-4EDB-9020-CCEB2D1832CC}" srcOrd="0" destOrd="0" presId="urn:microsoft.com/office/officeart/2005/8/layout/hierarchy5"/>
    <dgm:cxn modelId="{4D94D529-D1A1-4AAF-A1EA-2FF62AE51736}" type="presParOf" srcId="{56482EA7-D877-425E-A3FF-DAD37D45CD02}" destId="{200E6FC6-9344-41FE-8ABB-AB001EEB7928}" srcOrd="1" destOrd="0" presId="urn:microsoft.com/office/officeart/2005/8/layout/hierarchy5"/>
    <dgm:cxn modelId="{AB25C3AB-96CA-411A-ACE0-F3E0ED614E96}" type="presParOf" srcId="{83EB8A3A-4018-4B89-8680-2454F917CE5C}" destId="{FB5A82D2-6EB0-4ACC-9326-4380710F7B95}" srcOrd="4" destOrd="0" presId="urn:microsoft.com/office/officeart/2005/8/layout/hierarchy5"/>
    <dgm:cxn modelId="{E94C38DA-9932-4A90-9426-6F03104F8CA9}" type="presParOf" srcId="{FB5A82D2-6EB0-4ACC-9326-4380710F7B95}" destId="{320C58EC-0E93-432F-9207-CC6C37B2DA01}" srcOrd="0" destOrd="0" presId="urn:microsoft.com/office/officeart/2005/8/layout/hierarchy5"/>
    <dgm:cxn modelId="{6AC370C4-F3EE-4DCB-A587-52F1C7E16928}" type="presParOf" srcId="{83EB8A3A-4018-4B89-8680-2454F917CE5C}" destId="{C1F9B4BD-8BB8-47F2-9A0E-65FBDA763C55}" srcOrd="5" destOrd="0" presId="urn:microsoft.com/office/officeart/2005/8/layout/hierarchy5"/>
    <dgm:cxn modelId="{524FA321-098E-488C-B886-B626816425BE}" type="presParOf" srcId="{C1F9B4BD-8BB8-47F2-9A0E-65FBDA763C55}" destId="{1427CE11-246B-4118-84E2-3E78F835C295}" srcOrd="0" destOrd="0" presId="urn:microsoft.com/office/officeart/2005/8/layout/hierarchy5"/>
    <dgm:cxn modelId="{8511CE15-9086-43D8-9558-7EE87BF8CB43}" type="presParOf" srcId="{C1F9B4BD-8BB8-47F2-9A0E-65FBDA763C55}" destId="{AE00433B-0DBA-4BF2-B568-24DA8DB60C6F}" srcOrd="1" destOrd="0" presId="urn:microsoft.com/office/officeart/2005/8/layout/hierarchy5"/>
    <dgm:cxn modelId="{A18AA79A-7C28-486F-B4DC-D1F1F0BA9A46}" type="presParOf" srcId="{83EB8A3A-4018-4B89-8680-2454F917CE5C}" destId="{792765B0-52BC-4935-97B2-64C941A8CB3F}" srcOrd="6" destOrd="0" presId="urn:microsoft.com/office/officeart/2005/8/layout/hierarchy5"/>
    <dgm:cxn modelId="{A9A5687A-02AD-44F1-AB5D-FA940ADAA236}" type="presParOf" srcId="{792765B0-52BC-4935-97B2-64C941A8CB3F}" destId="{9533614B-3B7C-4553-A379-DBE5B6629999}" srcOrd="0" destOrd="0" presId="urn:microsoft.com/office/officeart/2005/8/layout/hierarchy5"/>
    <dgm:cxn modelId="{7DC50CCF-668C-4690-9F9C-E71D77F4E7E9}" type="presParOf" srcId="{83EB8A3A-4018-4B89-8680-2454F917CE5C}" destId="{315ED3A4-E1D7-44C7-9497-4C5028D0BACB}" srcOrd="7" destOrd="0" presId="urn:microsoft.com/office/officeart/2005/8/layout/hierarchy5"/>
    <dgm:cxn modelId="{41FC4EE1-DA8F-492E-932B-ABA46AB93690}" type="presParOf" srcId="{315ED3A4-E1D7-44C7-9497-4C5028D0BACB}" destId="{05A532F2-1C78-48CA-8C40-189D0C862882}" srcOrd="0" destOrd="0" presId="urn:microsoft.com/office/officeart/2005/8/layout/hierarchy5"/>
    <dgm:cxn modelId="{6C60218C-FD66-4AA8-AE2D-FAAF5AC609F1}" type="presParOf" srcId="{315ED3A4-E1D7-44C7-9497-4C5028D0BACB}" destId="{28BE2E3F-A69A-4A23-B85B-4321BDB4CFEF}" srcOrd="1" destOrd="0" presId="urn:microsoft.com/office/officeart/2005/8/layout/hierarchy5"/>
    <dgm:cxn modelId="{3CE7E0AB-D798-44DF-91B1-D073BD7E080A}" type="presParOf" srcId="{6B0F87B4-4BA0-4954-947A-C02984021637}" destId="{A79AD5A8-D5A4-495D-9AA0-E7EF3B10D703}"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239442B-6C8F-4E8A-9D68-D0826BE15123}" type="doc">
      <dgm:prSet loTypeId="urn:microsoft.com/office/officeart/2005/8/layout/hierarchy2" loCatId="hierarchy" qsTypeId="urn:microsoft.com/office/officeart/2005/8/quickstyle/simple1" qsCatId="simple" csTypeId="urn:microsoft.com/office/officeart/2005/8/colors/accent0_1" csCatId="mainScheme" phldr="1"/>
      <dgm:spPr/>
      <dgm:t>
        <a:bodyPr/>
        <a:lstStyle/>
        <a:p>
          <a:endParaRPr lang="en-AU"/>
        </a:p>
      </dgm:t>
    </dgm:pt>
    <dgm:pt modelId="{417ACCA8-8E92-4EFE-BCA3-F86AD5D52045}">
      <dgm:prSet phldrT="[Text]" custT="1"/>
      <dgm:spPr/>
      <dgm:t>
        <a:bodyPr/>
        <a:lstStyle/>
        <a:p>
          <a:r>
            <a:rPr lang="en-US" sz="4000" b="1" i="1" dirty="0">
              <a:solidFill>
                <a:srgbClr val="FF0000"/>
              </a:solidFill>
            </a:rPr>
            <a:t>Homo habilis </a:t>
          </a:r>
          <a:endParaRPr lang="en-AU" sz="4000" b="1" i="1" dirty="0">
            <a:solidFill>
              <a:srgbClr val="FF0000"/>
            </a:solidFill>
          </a:endParaRPr>
        </a:p>
      </dgm:t>
    </dgm:pt>
    <dgm:pt modelId="{2B4CF7E5-42B0-4B20-9B1E-ADCD3CB28A57}" type="parTrans" cxnId="{27570F8A-9A1B-4F4F-AA9F-38CC53A1FFFB}">
      <dgm:prSet/>
      <dgm:spPr/>
      <dgm:t>
        <a:bodyPr/>
        <a:lstStyle/>
        <a:p>
          <a:endParaRPr lang="en-AU"/>
        </a:p>
      </dgm:t>
    </dgm:pt>
    <dgm:pt modelId="{C4F093E4-B149-4241-B8CA-04EA3B0A3B7C}" type="sibTrans" cxnId="{27570F8A-9A1B-4F4F-AA9F-38CC53A1FFFB}">
      <dgm:prSet/>
      <dgm:spPr/>
      <dgm:t>
        <a:bodyPr/>
        <a:lstStyle/>
        <a:p>
          <a:endParaRPr lang="en-AU"/>
        </a:p>
      </dgm:t>
    </dgm:pt>
    <dgm:pt modelId="{067C8CA0-2D0D-4488-954F-B752BF1B285E}">
      <dgm:prSet phldrT="[Text]" custT="1"/>
      <dgm:spPr/>
      <dgm:t>
        <a:bodyPr/>
        <a:lstStyle/>
        <a:p>
          <a:r>
            <a:rPr lang="en-US" sz="2000" dirty="0"/>
            <a:t>Home bases</a:t>
          </a:r>
        </a:p>
        <a:p>
          <a:r>
            <a:rPr lang="en-US" sz="2000" dirty="0"/>
            <a:t>No shelter</a:t>
          </a:r>
        </a:p>
        <a:p>
          <a:r>
            <a:rPr lang="en-US" sz="2000" dirty="0"/>
            <a:t>Slept in trees</a:t>
          </a:r>
          <a:endParaRPr lang="en-AU" sz="2000" dirty="0"/>
        </a:p>
      </dgm:t>
    </dgm:pt>
    <dgm:pt modelId="{5979779F-C73A-4E3E-A745-D1AF27E5A28B}" type="parTrans" cxnId="{513D025C-29F0-40E5-A003-145575E70198}">
      <dgm:prSet/>
      <dgm:spPr/>
      <dgm:t>
        <a:bodyPr/>
        <a:lstStyle/>
        <a:p>
          <a:endParaRPr lang="en-AU"/>
        </a:p>
      </dgm:t>
    </dgm:pt>
    <dgm:pt modelId="{9810CF8D-5A33-4348-A9D2-11EAC66D2029}" type="sibTrans" cxnId="{513D025C-29F0-40E5-A003-145575E70198}">
      <dgm:prSet/>
      <dgm:spPr/>
      <dgm:t>
        <a:bodyPr/>
        <a:lstStyle/>
        <a:p>
          <a:endParaRPr lang="en-AU"/>
        </a:p>
      </dgm:t>
    </dgm:pt>
    <dgm:pt modelId="{441F5A43-B33F-40E7-9E09-15783053C217}">
      <dgm:prSet phldrT="[Text]" custT="1"/>
      <dgm:spPr/>
      <dgm:t>
        <a:bodyPr/>
        <a:lstStyle/>
        <a:p>
          <a:pPr algn="l">
            <a:lnSpc>
              <a:spcPct val="100000"/>
            </a:lnSpc>
            <a:spcAft>
              <a:spcPts val="0"/>
            </a:spcAft>
          </a:pPr>
          <a:r>
            <a:rPr lang="en-US" sz="1800" dirty="0"/>
            <a:t>Division of </a:t>
          </a:r>
          <a:r>
            <a:rPr lang="en-US" sz="1800" dirty="0" err="1"/>
            <a:t>labour</a:t>
          </a:r>
          <a:endParaRPr lang="en-US" sz="1800" dirty="0"/>
        </a:p>
        <a:p>
          <a:pPr algn="l">
            <a:lnSpc>
              <a:spcPct val="100000"/>
            </a:lnSpc>
            <a:spcAft>
              <a:spcPts val="0"/>
            </a:spcAft>
          </a:pPr>
          <a:r>
            <a:rPr lang="en-US" sz="1800" dirty="0"/>
            <a:t>Hunter-gatherers</a:t>
          </a:r>
        </a:p>
        <a:p>
          <a:pPr algn="l">
            <a:lnSpc>
              <a:spcPct val="100000"/>
            </a:lnSpc>
            <a:spcAft>
              <a:spcPts val="0"/>
            </a:spcAft>
          </a:pPr>
          <a:r>
            <a:rPr lang="en-US" sz="1800" dirty="0"/>
            <a:t>Men = hunt/scavenge meat</a:t>
          </a:r>
        </a:p>
        <a:p>
          <a:pPr algn="l">
            <a:lnSpc>
              <a:spcPct val="100000"/>
            </a:lnSpc>
            <a:spcAft>
              <a:spcPts val="0"/>
            </a:spcAft>
          </a:pPr>
          <a:r>
            <a:rPr lang="en-US" sz="1800" dirty="0"/>
            <a:t>Women = gather plant material</a:t>
          </a:r>
        </a:p>
        <a:p>
          <a:pPr algn="l">
            <a:lnSpc>
              <a:spcPct val="100000"/>
            </a:lnSpc>
            <a:spcAft>
              <a:spcPts val="0"/>
            </a:spcAft>
          </a:pPr>
          <a:r>
            <a:rPr lang="en-US" sz="1800" dirty="0"/>
            <a:t>Family groups</a:t>
          </a:r>
        </a:p>
        <a:p>
          <a:pPr algn="l">
            <a:lnSpc>
              <a:spcPct val="100000"/>
            </a:lnSpc>
            <a:spcAft>
              <a:spcPts val="0"/>
            </a:spcAft>
          </a:pPr>
          <a:r>
            <a:rPr lang="en-US" sz="1800" dirty="0"/>
            <a:t>Food sharing – small groups</a:t>
          </a:r>
          <a:endParaRPr lang="en-AU" sz="1800" dirty="0"/>
        </a:p>
      </dgm:t>
    </dgm:pt>
    <dgm:pt modelId="{F3A8EB09-5A6A-40F1-8038-F46BAC9AF93D}" type="parTrans" cxnId="{79CF977B-389D-4A1B-978C-DA1593F0CCE5}">
      <dgm:prSet/>
      <dgm:spPr/>
      <dgm:t>
        <a:bodyPr/>
        <a:lstStyle/>
        <a:p>
          <a:endParaRPr lang="en-AU"/>
        </a:p>
      </dgm:t>
    </dgm:pt>
    <dgm:pt modelId="{EAB30DA9-06DA-434E-B575-88FD1816CABE}" type="sibTrans" cxnId="{79CF977B-389D-4A1B-978C-DA1593F0CCE5}">
      <dgm:prSet/>
      <dgm:spPr/>
      <dgm:t>
        <a:bodyPr/>
        <a:lstStyle/>
        <a:p>
          <a:endParaRPr lang="en-AU"/>
        </a:p>
      </dgm:t>
    </dgm:pt>
    <dgm:pt modelId="{AB1CC10E-5670-4958-946B-2481D3B27D9B}">
      <dgm:prSet phldrT="[Text]"/>
      <dgm:spPr/>
      <dgm:t>
        <a:bodyPr/>
        <a:lstStyle/>
        <a:p>
          <a:r>
            <a:rPr lang="en-AU" dirty="0"/>
            <a:t>Social and economic advantages to living in a close knit group</a:t>
          </a:r>
        </a:p>
      </dgm:t>
    </dgm:pt>
    <dgm:pt modelId="{3BB1F200-205D-4EEA-B18B-23467908527F}" type="parTrans" cxnId="{2EFBAA44-DDD2-4504-90FC-230F29784227}">
      <dgm:prSet/>
      <dgm:spPr/>
      <dgm:t>
        <a:bodyPr/>
        <a:lstStyle/>
        <a:p>
          <a:endParaRPr lang="en-AU"/>
        </a:p>
      </dgm:t>
    </dgm:pt>
    <dgm:pt modelId="{ACFB8BEC-A56A-4336-BFC4-6E9D3C7EE01B}" type="sibTrans" cxnId="{2EFBAA44-DDD2-4504-90FC-230F29784227}">
      <dgm:prSet/>
      <dgm:spPr/>
      <dgm:t>
        <a:bodyPr/>
        <a:lstStyle/>
        <a:p>
          <a:endParaRPr lang="en-AU"/>
        </a:p>
      </dgm:t>
    </dgm:pt>
    <dgm:pt modelId="{8FC413E0-53A2-42B8-ACED-221E98A5F10E}">
      <dgm:prSet custT="1"/>
      <dgm:spPr/>
      <dgm:t>
        <a:bodyPr/>
        <a:lstStyle/>
        <a:p>
          <a:r>
            <a:rPr lang="en-US" sz="2400" dirty="0"/>
            <a:t>Language – brain says yes, larynx says no</a:t>
          </a:r>
        </a:p>
      </dgm:t>
    </dgm:pt>
    <dgm:pt modelId="{D502C515-B09E-489A-B3AC-93C24D1C85F6}" type="parTrans" cxnId="{562EC5B9-EC4E-41A1-A4DE-FECE0175DC31}">
      <dgm:prSet/>
      <dgm:spPr/>
      <dgm:t>
        <a:bodyPr/>
        <a:lstStyle/>
        <a:p>
          <a:endParaRPr lang="en-AU"/>
        </a:p>
      </dgm:t>
    </dgm:pt>
    <dgm:pt modelId="{05463C91-9A08-45FE-9770-0ACF09EA837D}" type="sibTrans" cxnId="{562EC5B9-EC4E-41A1-A4DE-FECE0175DC31}">
      <dgm:prSet/>
      <dgm:spPr/>
      <dgm:t>
        <a:bodyPr/>
        <a:lstStyle/>
        <a:p>
          <a:endParaRPr lang="en-AU"/>
        </a:p>
      </dgm:t>
    </dgm:pt>
    <dgm:pt modelId="{B041CC73-24CA-4826-821B-DE2C39290859}">
      <dgm:prSet custT="1"/>
      <dgm:spPr/>
      <dgm:t>
        <a:bodyPr/>
        <a:lstStyle/>
        <a:p>
          <a:r>
            <a:rPr lang="en-US" sz="1800" dirty="0"/>
            <a:t>Pressure to communicate – development of spoken language of some description</a:t>
          </a:r>
        </a:p>
      </dgm:t>
    </dgm:pt>
    <dgm:pt modelId="{6C4F5861-6A77-46F3-9653-0D9F213067E4}" type="parTrans" cxnId="{C28311AA-017A-45EF-AF4D-D8F9229CBF90}">
      <dgm:prSet/>
      <dgm:spPr/>
      <dgm:t>
        <a:bodyPr/>
        <a:lstStyle/>
        <a:p>
          <a:endParaRPr lang="en-AU"/>
        </a:p>
      </dgm:t>
    </dgm:pt>
    <dgm:pt modelId="{C8DB6546-F61F-4B85-B3DB-C759D69E36B0}" type="sibTrans" cxnId="{C28311AA-017A-45EF-AF4D-D8F9229CBF90}">
      <dgm:prSet/>
      <dgm:spPr/>
      <dgm:t>
        <a:bodyPr/>
        <a:lstStyle/>
        <a:p>
          <a:endParaRPr lang="en-AU"/>
        </a:p>
      </dgm:t>
    </dgm:pt>
    <dgm:pt modelId="{22B361B7-2226-42CB-829D-2EE86EC74AE0}">
      <dgm:prSet phldrT="[Text]" custT="1"/>
      <dgm:spPr/>
      <dgm:t>
        <a:bodyPr/>
        <a:lstStyle/>
        <a:p>
          <a:r>
            <a:rPr lang="en-AU" sz="2400" b="1" dirty="0">
              <a:solidFill>
                <a:srgbClr val="FF0000"/>
              </a:solidFill>
            </a:rPr>
            <a:t>Evidence of pebble tools made from stone</a:t>
          </a:r>
        </a:p>
        <a:p>
          <a:r>
            <a:rPr lang="en-AU" sz="2400" b="1" dirty="0">
              <a:solidFill>
                <a:srgbClr val="FF0000"/>
              </a:solidFill>
            </a:rPr>
            <a:t>(</a:t>
          </a:r>
          <a:r>
            <a:rPr lang="en-AU" sz="2400" b="1" dirty="0" err="1">
              <a:solidFill>
                <a:srgbClr val="FF0000"/>
              </a:solidFill>
            </a:rPr>
            <a:t>Oldowan</a:t>
          </a:r>
          <a:r>
            <a:rPr lang="en-AU" sz="2400" b="1" dirty="0">
              <a:solidFill>
                <a:srgbClr val="FF0000"/>
              </a:solidFill>
            </a:rPr>
            <a:t>)</a:t>
          </a:r>
        </a:p>
      </dgm:t>
    </dgm:pt>
    <dgm:pt modelId="{B8ABB328-C57B-4812-ADA9-76CD870FEF44}" type="parTrans" cxnId="{FE1BA0E9-D616-42CA-B652-00BDF512F232}">
      <dgm:prSet/>
      <dgm:spPr/>
      <dgm:t>
        <a:bodyPr/>
        <a:lstStyle/>
        <a:p>
          <a:endParaRPr lang="en-AU"/>
        </a:p>
      </dgm:t>
    </dgm:pt>
    <dgm:pt modelId="{329365FC-E89D-4BDD-A679-8CF16A9A01DB}" type="sibTrans" cxnId="{FE1BA0E9-D616-42CA-B652-00BDF512F232}">
      <dgm:prSet/>
      <dgm:spPr/>
      <dgm:t>
        <a:bodyPr/>
        <a:lstStyle/>
        <a:p>
          <a:endParaRPr lang="en-AU"/>
        </a:p>
      </dgm:t>
    </dgm:pt>
    <dgm:pt modelId="{0D0E5C6C-B4D1-4A5B-985E-F6EF301E219E}">
      <dgm:prSet/>
      <dgm:spPr/>
      <dgm:t>
        <a:bodyPr/>
        <a:lstStyle/>
        <a:p>
          <a:r>
            <a:rPr lang="en-US" dirty="0">
              <a:solidFill>
                <a:srgbClr val="FF0000"/>
              </a:solidFill>
            </a:rPr>
            <a:t>Very simple and crude</a:t>
          </a:r>
          <a:endParaRPr lang="en-AU" dirty="0">
            <a:solidFill>
              <a:srgbClr val="FF0000"/>
            </a:solidFill>
          </a:endParaRPr>
        </a:p>
      </dgm:t>
    </dgm:pt>
    <dgm:pt modelId="{A0A8AB4F-B7A8-474C-8B44-BB0FE8885C25}" type="parTrans" cxnId="{38F782CA-0C0C-45C2-BC4E-1D77D1681E2F}">
      <dgm:prSet/>
      <dgm:spPr/>
      <dgm:t>
        <a:bodyPr/>
        <a:lstStyle/>
        <a:p>
          <a:endParaRPr lang="en-AU"/>
        </a:p>
      </dgm:t>
    </dgm:pt>
    <dgm:pt modelId="{7C9493B5-939E-4C9F-930B-E8581DF3FDF7}" type="sibTrans" cxnId="{38F782CA-0C0C-45C2-BC4E-1D77D1681E2F}">
      <dgm:prSet/>
      <dgm:spPr/>
      <dgm:t>
        <a:bodyPr/>
        <a:lstStyle/>
        <a:p>
          <a:endParaRPr lang="en-AU"/>
        </a:p>
      </dgm:t>
    </dgm:pt>
    <dgm:pt modelId="{396504D6-5540-442C-B9FC-1FCE7214FE56}">
      <dgm:prSet/>
      <dgm:spPr/>
      <dgm:t>
        <a:bodyPr/>
        <a:lstStyle/>
        <a:p>
          <a:r>
            <a:rPr lang="en-US"/>
            <a:t>Few tools, many jobs</a:t>
          </a:r>
          <a:endParaRPr lang="en-US" dirty="0"/>
        </a:p>
      </dgm:t>
    </dgm:pt>
    <dgm:pt modelId="{95E1BE2A-A098-4C83-964B-EDA7E1CAB646}" type="parTrans" cxnId="{10099D3E-A20A-4A69-A00F-8B7CA3113DA8}">
      <dgm:prSet/>
      <dgm:spPr/>
      <dgm:t>
        <a:bodyPr/>
        <a:lstStyle/>
        <a:p>
          <a:endParaRPr lang="en-AU"/>
        </a:p>
      </dgm:t>
    </dgm:pt>
    <dgm:pt modelId="{9367631D-C5E1-493F-8E80-36766DA4128F}" type="sibTrans" cxnId="{10099D3E-A20A-4A69-A00F-8B7CA3113DA8}">
      <dgm:prSet/>
      <dgm:spPr/>
      <dgm:t>
        <a:bodyPr/>
        <a:lstStyle/>
        <a:p>
          <a:endParaRPr lang="en-AU"/>
        </a:p>
      </dgm:t>
    </dgm:pt>
    <dgm:pt modelId="{30E35549-8749-4AFD-AAFC-B575312C1AC8}">
      <dgm:prSet/>
      <dgm:spPr/>
      <dgm:t>
        <a:bodyPr/>
        <a:lstStyle/>
        <a:p>
          <a:r>
            <a:rPr lang="en-US" i="1" dirty="0">
              <a:solidFill>
                <a:srgbClr val="FF0000"/>
              </a:solidFill>
            </a:rPr>
            <a:t>Made by: </a:t>
          </a:r>
          <a:r>
            <a:rPr lang="en-US" dirty="0">
              <a:solidFill>
                <a:srgbClr val="FF0000"/>
              </a:solidFill>
            </a:rPr>
            <a:t>Smashing stones = one jagged side</a:t>
          </a:r>
        </a:p>
      </dgm:t>
    </dgm:pt>
    <dgm:pt modelId="{3B447EA2-9183-4CBE-96FC-8B5B713E5A32}" type="parTrans" cxnId="{6F6208DC-234F-411F-BF26-F4C1E8995473}">
      <dgm:prSet/>
      <dgm:spPr/>
      <dgm:t>
        <a:bodyPr/>
        <a:lstStyle/>
        <a:p>
          <a:endParaRPr lang="en-AU"/>
        </a:p>
      </dgm:t>
    </dgm:pt>
    <dgm:pt modelId="{8F5B87CE-7F45-4B67-BCCD-B0FF38A8F60D}" type="sibTrans" cxnId="{6F6208DC-234F-411F-BF26-F4C1E8995473}">
      <dgm:prSet/>
      <dgm:spPr/>
      <dgm:t>
        <a:bodyPr/>
        <a:lstStyle/>
        <a:p>
          <a:endParaRPr lang="en-AU"/>
        </a:p>
      </dgm:t>
    </dgm:pt>
    <dgm:pt modelId="{32071F4F-0686-45D6-B48D-5B49308712EA}">
      <dgm:prSet custT="1"/>
      <dgm:spPr/>
      <dgm:t>
        <a:bodyPr/>
        <a:lstStyle/>
        <a:p>
          <a:r>
            <a:rPr lang="en-US" sz="2400" b="1" dirty="0">
              <a:solidFill>
                <a:srgbClr val="FF0000"/>
              </a:solidFill>
            </a:rPr>
            <a:t>Choppers, scrapers, flakes, chisels</a:t>
          </a:r>
        </a:p>
      </dgm:t>
    </dgm:pt>
    <dgm:pt modelId="{996D0426-FBEC-4DEC-8497-032DD3A46B1D}" type="parTrans" cxnId="{39DC906B-8E86-4244-9A74-FCD072A0F134}">
      <dgm:prSet/>
      <dgm:spPr/>
      <dgm:t>
        <a:bodyPr/>
        <a:lstStyle/>
        <a:p>
          <a:endParaRPr lang="en-AU"/>
        </a:p>
      </dgm:t>
    </dgm:pt>
    <dgm:pt modelId="{AC82C073-D04B-4C0A-B81F-0EB59C71B863}" type="sibTrans" cxnId="{39DC906B-8E86-4244-9A74-FCD072A0F134}">
      <dgm:prSet/>
      <dgm:spPr/>
      <dgm:t>
        <a:bodyPr/>
        <a:lstStyle/>
        <a:p>
          <a:endParaRPr lang="en-AU"/>
        </a:p>
      </dgm:t>
    </dgm:pt>
    <dgm:pt modelId="{35FC36AC-FA46-4BB2-828F-3E5B1BF442D9}">
      <dgm:prSet/>
      <dgm:spPr/>
      <dgm:t>
        <a:bodyPr/>
        <a:lstStyle/>
        <a:p>
          <a:r>
            <a:rPr lang="en-US" i="1" dirty="0">
              <a:solidFill>
                <a:srgbClr val="FF0000"/>
              </a:solidFill>
            </a:rPr>
            <a:t>Used for: </a:t>
          </a:r>
          <a:r>
            <a:rPr lang="en-US" dirty="0">
              <a:solidFill>
                <a:srgbClr val="FF0000"/>
              </a:solidFill>
            </a:rPr>
            <a:t>Dig for roots and tubers; Meat</a:t>
          </a:r>
        </a:p>
      </dgm:t>
    </dgm:pt>
    <dgm:pt modelId="{5203B1FB-E24D-4A2A-B768-F03B3176D9F5}" type="parTrans" cxnId="{492C9E9E-9E97-4227-996D-DB4A194BEE57}">
      <dgm:prSet/>
      <dgm:spPr/>
      <dgm:t>
        <a:bodyPr/>
        <a:lstStyle/>
        <a:p>
          <a:endParaRPr lang="en-AU"/>
        </a:p>
      </dgm:t>
    </dgm:pt>
    <dgm:pt modelId="{085FF766-564C-4E96-9CC9-2F1D3BEE1213}" type="sibTrans" cxnId="{492C9E9E-9E97-4227-996D-DB4A194BEE57}">
      <dgm:prSet/>
      <dgm:spPr/>
      <dgm:t>
        <a:bodyPr/>
        <a:lstStyle/>
        <a:p>
          <a:endParaRPr lang="en-AU"/>
        </a:p>
      </dgm:t>
    </dgm:pt>
    <dgm:pt modelId="{3CFF29B7-DA14-4092-9AA0-D1B40B6CAE1C}" type="pres">
      <dgm:prSet presAssocID="{7239442B-6C8F-4E8A-9D68-D0826BE15123}" presName="diagram" presStyleCnt="0">
        <dgm:presLayoutVars>
          <dgm:chPref val="1"/>
          <dgm:dir/>
          <dgm:animOne val="branch"/>
          <dgm:animLvl val="lvl"/>
          <dgm:resizeHandles val="exact"/>
        </dgm:presLayoutVars>
      </dgm:prSet>
      <dgm:spPr/>
    </dgm:pt>
    <dgm:pt modelId="{DB31B695-F9CD-4D52-9C05-CE3CC084C974}" type="pres">
      <dgm:prSet presAssocID="{417ACCA8-8E92-4EFE-BCA3-F86AD5D52045}" presName="root1" presStyleCnt="0"/>
      <dgm:spPr/>
    </dgm:pt>
    <dgm:pt modelId="{CBE91A61-48A3-423B-ADC4-4C1530387608}" type="pres">
      <dgm:prSet presAssocID="{417ACCA8-8E92-4EFE-BCA3-F86AD5D52045}" presName="LevelOneTextNode" presStyleLbl="node0" presStyleIdx="0" presStyleCnt="1" custLinFactNeighborX="-25973" custLinFactNeighborY="-712">
        <dgm:presLayoutVars>
          <dgm:chPref val="3"/>
        </dgm:presLayoutVars>
      </dgm:prSet>
      <dgm:spPr/>
    </dgm:pt>
    <dgm:pt modelId="{044600C0-B27A-419E-8B8A-E4F5F18F4D09}" type="pres">
      <dgm:prSet presAssocID="{417ACCA8-8E92-4EFE-BCA3-F86AD5D52045}" presName="level2hierChild" presStyleCnt="0"/>
      <dgm:spPr/>
    </dgm:pt>
    <dgm:pt modelId="{714C859C-9C32-494D-B551-7B0BEF7C9EBC}" type="pres">
      <dgm:prSet presAssocID="{5979779F-C73A-4E3E-A745-D1AF27E5A28B}" presName="conn2-1" presStyleLbl="parChTrans1D2" presStyleIdx="0" presStyleCnt="4"/>
      <dgm:spPr/>
    </dgm:pt>
    <dgm:pt modelId="{CCD602A7-CA21-40AB-BFDC-3F88592520A2}" type="pres">
      <dgm:prSet presAssocID="{5979779F-C73A-4E3E-A745-D1AF27E5A28B}" presName="connTx" presStyleLbl="parChTrans1D2" presStyleIdx="0" presStyleCnt="4"/>
      <dgm:spPr/>
    </dgm:pt>
    <dgm:pt modelId="{D117DF26-5717-4058-8F61-3A27E1F375C4}" type="pres">
      <dgm:prSet presAssocID="{067C8CA0-2D0D-4488-954F-B752BF1B285E}" presName="root2" presStyleCnt="0"/>
      <dgm:spPr/>
    </dgm:pt>
    <dgm:pt modelId="{79898FC1-4ED1-4940-B341-AB6550F780EC}" type="pres">
      <dgm:prSet presAssocID="{067C8CA0-2D0D-4488-954F-B752BF1B285E}" presName="LevelTwoTextNode" presStyleLbl="node2" presStyleIdx="0" presStyleCnt="4">
        <dgm:presLayoutVars>
          <dgm:chPref val="3"/>
        </dgm:presLayoutVars>
      </dgm:prSet>
      <dgm:spPr/>
    </dgm:pt>
    <dgm:pt modelId="{E7B65CC4-01B8-4D37-9A5A-D914E58D9712}" type="pres">
      <dgm:prSet presAssocID="{067C8CA0-2D0D-4488-954F-B752BF1B285E}" presName="level3hierChild" presStyleCnt="0"/>
      <dgm:spPr/>
    </dgm:pt>
    <dgm:pt modelId="{3A0985EE-C866-4A57-924F-D38F200A9523}" type="pres">
      <dgm:prSet presAssocID="{B8ABB328-C57B-4812-ADA9-76CD870FEF44}" presName="conn2-1" presStyleLbl="parChTrans1D2" presStyleIdx="1" presStyleCnt="4"/>
      <dgm:spPr/>
    </dgm:pt>
    <dgm:pt modelId="{F75833C6-36F2-47A4-B986-6C52F4E1F82A}" type="pres">
      <dgm:prSet presAssocID="{B8ABB328-C57B-4812-ADA9-76CD870FEF44}" presName="connTx" presStyleLbl="parChTrans1D2" presStyleIdx="1" presStyleCnt="4"/>
      <dgm:spPr/>
    </dgm:pt>
    <dgm:pt modelId="{D0DED268-B41B-42A1-9D3C-F455CB7B0C02}" type="pres">
      <dgm:prSet presAssocID="{22B361B7-2226-42CB-829D-2EE86EC74AE0}" presName="root2" presStyleCnt="0"/>
      <dgm:spPr/>
    </dgm:pt>
    <dgm:pt modelId="{89A31132-7F82-4B05-B334-75462B4594F1}" type="pres">
      <dgm:prSet presAssocID="{22B361B7-2226-42CB-829D-2EE86EC74AE0}" presName="LevelTwoTextNode" presStyleLbl="node2" presStyleIdx="1" presStyleCnt="4" custScaleY="206911" custLinFactNeighborX="712" custLinFactNeighborY="2846">
        <dgm:presLayoutVars>
          <dgm:chPref val="3"/>
        </dgm:presLayoutVars>
      </dgm:prSet>
      <dgm:spPr/>
    </dgm:pt>
    <dgm:pt modelId="{794A88D0-886A-4014-97B3-8F12D2BAA8A4}" type="pres">
      <dgm:prSet presAssocID="{22B361B7-2226-42CB-829D-2EE86EC74AE0}" presName="level3hierChild" presStyleCnt="0"/>
      <dgm:spPr/>
    </dgm:pt>
    <dgm:pt modelId="{EB6592B9-8D0E-46D6-BC3F-8E5AD7DE150A}" type="pres">
      <dgm:prSet presAssocID="{A0A8AB4F-B7A8-474C-8B44-BB0FE8885C25}" presName="conn2-1" presStyleLbl="parChTrans1D3" presStyleIdx="0" presStyleCnt="5"/>
      <dgm:spPr/>
    </dgm:pt>
    <dgm:pt modelId="{EF2D41EF-B957-4DC5-9EFF-B981D3DEEB18}" type="pres">
      <dgm:prSet presAssocID="{A0A8AB4F-B7A8-474C-8B44-BB0FE8885C25}" presName="connTx" presStyleLbl="parChTrans1D3" presStyleIdx="0" presStyleCnt="5"/>
      <dgm:spPr/>
    </dgm:pt>
    <dgm:pt modelId="{4FEFD65B-D5BA-47D4-9C42-7C97BEA8C199}" type="pres">
      <dgm:prSet presAssocID="{0D0E5C6C-B4D1-4A5B-985E-F6EF301E219E}" presName="root2" presStyleCnt="0"/>
      <dgm:spPr/>
    </dgm:pt>
    <dgm:pt modelId="{63608394-192F-4CC1-B67C-2615E6132075}" type="pres">
      <dgm:prSet presAssocID="{0D0E5C6C-B4D1-4A5B-985E-F6EF301E219E}" presName="LevelTwoTextNode" presStyleLbl="node3" presStyleIdx="0" presStyleCnt="5">
        <dgm:presLayoutVars>
          <dgm:chPref val="3"/>
        </dgm:presLayoutVars>
      </dgm:prSet>
      <dgm:spPr/>
    </dgm:pt>
    <dgm:pt modelId="{FB1A5760-178C-40F3-8F7D-1DF32C25E52E}" type="pres">
      <dgm:prSet presAssocID="{0D0E5C6C-B4D1-4A5B-985E-F6EF301E219E}" presName="level3hierChild" presStyleCnt="0"/>
      <dgm:spPr/>
    </dgm:pt>
    <dgm:pt modelId="{32B72DD9-8438-41BC-9D58-04EE160C2137}" type="pres">
      <dgm:prSet presAssocID="{95E1BE2A-A098-4C83-964B-EDA7E1CAB646}" presName="conn2-1" presStyleLbl="parChTrans1D4" presStyleIdx="0" presStyleCnt="2"/>
      <dgm:spPr/>
    </dgm:pt>
    <dgm:pt modelId="{633799E4-0B5B-4784-856A-DAF1F0C665E7}" type="pres">
      <dgm:prSet presAssocID="{95E1BE2A-A098-4C83-964B-EDA7E1CAB646}" presName="connTx" presStyleLbl="parChTrans1D4" presStyleIdx="0" presStyleCnt="2"/>
      <dgm:spPr/>
    </dgm:pt>
    <dgm:pt modelId="{478C30F9-8EBD-4698-A36A-C86658B893F6}" type="pres">
      <dgm:prSet presAssocID="{396504D6-5540-442C-B9FC-1FCE7214FE56}" presName="root2" presStyleCnt="0"/>
      <dgm:spPr/>
    </dgm:pt>
    <dgm:pt modelId="{078110A2-370B-43FC-8AFB-8BFD0E36CAA7}" type="pres">
      <dgm:prSet presAssocID="{396504D6-5540-442C-B9FC-1FCE7214FE56}" presName="LevelTwoTextNode" presStyleLbl="node4" presStyleIdx="0" presStyleCnt="2">
        <dgm:presLayoutVars>
          <dgm:chPref val="3"/>
        </dgm:presLayoutVars>
      </dgm:prSet>
      <dgm:spPr/>
    </dgm:pt>
    <dgm:pt modelId="{F31B4A36-F8E1-482D-8C1E-3804B983ECD5}" type="pres">
      <dgm:prSet presAssocID="{396504D6-5540-442C-B9FC-1FCE7214FE56}" presName="level3hierChild" presStyleCnt="0"/>
      <dgm:spPr/>
    </dgm:pt>
    <dgm:pt modelId="{14A024A8-4CDA-4A5C-AA58-04D7B899EF71}" type="pres">
      <dgm:prSet presAssocID="{3B447EA2-9183-4CBE-96FC-8B5B713E5A32}" presName="conn2-1" presStyleLbl="parChTrans1D3" presStyleIdx="1" presStyleCnt="5"/>
      <dgm:spPr/>
    </dgm:pt>
    <dgm:pt modelId="{3B0713AB-E48F-4F06-A836-E6DA9F803E13}" type="pres">
      <dgm:prSet presAssocID="{3B447EA2-9183-4CBE-96FC-8B5B713E5A32}" presName="connTx" presStyleLbl="parChTrans1D3" presStyleIdx="1" presStyleCnt="5"/>
      <dgm:spPr/>
    </dgm:pt>
    <dgm:pt modelId="{2E0FB1BA-E7EE-4115-BECB-594181A95DE5}" type="pres">
      <dgm:prSet presAssocID="{30E35549-8749-4AFD-AAFC-B575312C1AC8}" presName="root2" presStyleCnt="0"/>
      <dgm:spPr/>
    </dgm:pt>
    <dgm:pt modelId="{16232E8B-6167-484C-961E-D4F185622C43}" type="pres">
      <dgm:prSet presAssocID="{30E35549-8749-4AFD-AAFC-B575312C1AC8}" presName="LevelTwoTextNode" presStyleLbl="node3" presStyleIdx="1" presStyleCnt="5">
        <dgm:presLayoutVars>
          <dgm:chPref val="3"/>
        </dgm:presLayoutVars>
      </dgm:prSet>
      <dgm:spPr/>
    </dgm:pt>
    <dgm:pt modelId="{51E517A0-D4F1-4870-968A-23350C01E912}" type="pres">
      <dgm:prSet presAssocID="{30E35549-8749-4AFD-AAFC-B575312C1AC8}" presName="level3hierChild" presStyleCnt="0"/>
      <dgm:spPr/>
    </dgm:pt>
    <dgm:pt modelId="{0EB7A484-8DB2-4C02-95F9-E210100B2748}" type="pres">
      <dgm:prSet presAssocID="{996D0426-FBEC-4DEC-8497-032DD3A46B1D}" presName="conn2-1" presStyleLbl="parChTrans1D4" presStyleIdx="1" presStyleCnt="2"/>
      <dgm:spPr/>
    </dgm:pt>
    <dgm:pt modelId="{80E93B71-F475-460E-9D06-04A084D354CF}" type="pres">
      <dgm:prSet presAssocID="{996D0426-FBEC-4DEC-8497-032DD3A46B1D}" presName="connTx" presStyleLbl="parChTrans1D4" presStyleIdx="1" presStyleCnt="2"/>
      <dgm:spPr/>
    </dgm:pt>
    <dgm:pt modelId="{4490A9E0-389E-44BF-A898-1CDD70217811}" type="pres">
      <dgm:prSet presAssocID="{32071F4F-0686-45D6-B48D-5B49308712EA}" presName="root2" presStyleCnt="0"/>
      <dgm:spPr/>
    </dgm:pt>
    <dgm:pt modelId="{E6645F11-3910-49FD-A27E-E3323DFC26A0}" type="pres">
      <dgm:prSet presAssocID="{32071F4F-0686-45D6-B48D-5B49308712EA}" presName="LevelTwoTextNode" presStyleLbl="node4" presStyleIdx="1" presStyleCnt="2">
        <dgm:presLayoutVars>
          <dgm:chPref val="3"/>
        </dgm:presLayoutVars>
      </dgm:prSet>
      <dgm:spPr/>
    </dgm:pt>
    <dgm:pt modelId="{8D499F5F-848E-4F24-823C-BEDB38328C16}" type="pres">
      <dgm:prSet presAssocID="{32071F4F-0686-45D6-B48D-5B49308712EA}" presName="level3hierChild" presStyleCnt="0"/>
      <dgm:spPr/>
    </dgm:pt>
    <dgm:pt modelId="{68DC9A35-E16D-4882-865E-8170AD1E1F53}" type="pres">
      <dgm:prSet presAssocID="{5203B1FB-E24D-4A2A-B768-F03B3176D9F5}" presName="conn2-1" presStyleLbl="parChTrans1D3" presStyleIdx="2" presStyleCnt="5"/>
      <dgm:spPr/>
    </dgm:pt>
    <dgm:pt modelId="{180AACCE-9B78-42D6-AECE-37561C8F9E30}" type="pres">
      <dgm:prSet presAssocID="{5203B1FB-E24D-4A2A-B768-F03B3176D9F5}" presName="connTx" presStyleLbl="parChTrans1D3" presStyleIdx="2" presStyleCnt="5"/>
      <dgm:spPr/>
    </dgm:pt>
    <dgm:pt modelId="{592C4347-592C-4224-B054-238E0B91A895}" type="pres">
      <dgm:prSet presAssocID="{35FC36AC-FA46-4BB2-828F-3E5B1BF442D9}" presName="root2" presStyleCnt="0"/>
      <dgm:spPr/>
    </dgm:pt>
    <dgm:pt modelId="{D95C3090-A393-4EE8-8645-4C007D4DDED6}" type="pres">
      <dgm:prSet presAssocID="{35FC36AC-FA46-4BB2-828F-3E5B1BF442D9}" presName="LevelTwoTextNode" presStyleLbl="node3" presStyleIdx="2" presStyleCnt="5">
        <dgm:presLayoutVars>
          <dgm:chPref val="3"/>
        </dgm:presLayoutVars>
      </dgm:prSet>
      <dgm:spPr/>
    </dgm:pt>
    <dgm:pt modelId="{2F935590-7304-4927-9C0D-ED4B442B3CB7}" type="pres">
      <dgm:prSet presAssocID="{35FC36AC-FA46-4BB2-828F-3E5B1BF442D9}" presName="level3hierChild" presStyleCnt="0"/>
      <dgm:spPr/>
    </dgm:pt>
    <dgm:pt modelId="{3FA726A1-5BD7-44C9-9C10-8FE3E35097B6}" type="pres">
      <dgm:prSet presAssocID="{D502C515-B09E-489A-B3AC-93C24D1C85F6}" presName="conn2-1" presStyleLbl="parChTrans1D2" presStyleIdx="2" presStyleCnt="4"/>
      <dgm:spPr/>
    </dgm:pt>
    <dgm:pt modelId="{DDEFD546-33D7-4E3E-9C30-8407902BA8A3}" type="pres">
      <dgm:prSet presAssocID="{D502C515-B09E-489A-B3AC-93C24D1C85F6}" presName="connTx" presStyleLbl="parChTrans1D2" presStyleIdx="2" presStyleCnt="4"/>
      <dgm:spPr/>
    </dgm:pt>
    <dgm:pt modelId="{7B2D9B0F-534E-40FF-9E9B-03D49BDBF7B4}" type="pres">
      <dgm:prSet presAssocID="{8FC413E0-53A2-42B8-ACED-221E98A5F10E}" presName="root2" presStyleCnt="0"/>
      <dgm:spPr/>
    </dgm:pt>
    <dgm:pt modelId="{7C723B59-9F77-4F2A-AF69-ECF0F543ED02}" type="pres">
      <dgm:prSet presAssocID="{8FC413E0-53A2-42B8-ACED-221E98A5F10E}" presName="LevelTwoTextNode" presStyleLbl="node2" presStyleIdx="2" presStyleCnt="4" custLinFactNeighborX="-3479" custLinFactNeighborY="-37398">
        <dgm:presLayoutVars>
          <dgm:chPref val="3"/>
        </dgm:presLayoutVars>
      </dgm:prSet>
      <dgm:spPr/>
    </dgm:pt>
    <dgm:pt modelId="{4AECF283-9B17-443C-81AE-21DAD7BE3E77}" type="pres">
      <dgm:prSet presAssocID="{8FC413E0-53A2-42B8-ACED-221E98A5F10E}" presName="level3hierChild" presStyleCnt="0"/>
      <dgm:spPr/>
    </dgm:pt>
    <dgm:pt modelId="{A35CE43C-E676-4A29-8E5B-81327F0A40E7}" type="pres">
      <dgm:prSet presAssocID="{6C4F5861-6A77-46F3-9653-0D9F213067E4}" presName="conn2-1" presStyleLbl="parChTrans1D3" presStyleIdx="3" presStyleCnt="5"/>
      <dgm:spPr/>
    </dgm:pt>
    <dgm:pt modelId="{322BF4F6-87EF-48DD-B71C-E0ACC35BB362}" type="pres">
      <dgm:prSet presAssocID="{6C4F5861-6A77-46F3-9653-0D9F213067E4}" presName="connTx" presStyleLbl="parChTrans1D3" presStyleIdx="3" presStyleCnt="5"/>
      <dgm:spPr/>
    </dgm:pt>
    <dgm:pt modelId="{63B61360-C4A8-4B4F-943C-D1B87AF0F8BB}" type="pres">
      <dgm:prSet presAssocID="{B041CC73-24CA-4826-821B-DE2C39290859}" presName="root2" presStyleCnt="0"/>
      <dgm:spPr/>
    </dgm:pt>
    <dgm:pt modelId="{7660958A-8A78-4211-9ABE-7A6D4D2C8CED}" type="pres">
      <dgm:prSet presAssocID="{B041CC73-24CA-4826-821B-DE2C39290859}" presName="LevelTwoTextNode" presStyleLbl="node3" presStyleIdx="3" presStyleCnt="5" custScaleX="160603" custLinFactNeighborX="304" custLinFactNeighborY="1826">
        <dgm:presLayoutVars>
          <dgm:chPref val="3"/>
        </dgm:presLayoutVars>
      </dgm:prSet>
      <dgm:spPr/>
    </dgm:pt>
    <dgm:pt modelId="{AF0C933A-68D5-479D-925D-BC0FE7183799}" type="pres">
      <dgm:prSet presAssocID="{B041CC73-24CA-4826-821B-DE2C39290859}" presName="level3hierChild" presStyleCnt="0"/>
      <dgm:spPr/>
    </dgm:pt>
    <dgm:pt modelId="{57D274DE-B760-431A-A5A2-E74487AA708E}" type="pres">
      <dgm:prSet presAssocID="{F3A8EB09-5A6A-40F1-8038-F46BAC9AF93D}" presName="conn2-1" presStyleLbl="parChTrans1D2" presStyleIdx="3" presStyleCnt="4"/>
      <dgm:spPr/>
    </dgm:pt>
    <dgm:pt modelId="{4EE7B065-C1BC-4AE7-BB0A-BAF7BAB77482}" type="pres">
      <dgm:prSet presAssocID="{F3A8EB09-5A6A-40F1-8038-F46BAC9AF93D}" presName="connTx" presStyleLbl="parChTrans1D2" presStyleIdx="3" presStyleCnt="4"/>
      <dgm:spPr/>
    </dgm:pt>
    <dgm:pt modelId="{6B8AB109-88EE-4BBD-938D-20C16946D058}" type="pres">
      <dgm:prSet presAssocID="{441F5A43-B33F-40E7-9E09-15783053C217}" presName="root2" presStyleCnt="0"/>
      <dgm:spPr/>
    </dgm:pt>
    <dgm:pt modelId="{E537ECF0-19F8-4DA3-967B-9C4C5862BDCA}" type="pres">
      <dgm:prSet presAssocID="{441F5A43-B33F-40E7-9E09-15783053C217}" presName="LevelTwoTextNode" presStyleLbl="node2" presStyleIdx="3" presStyleCnt="4" custScaleX="197023" custScaleY="171988" custLinFactNeighborX="1305" custLinFactNeighborY="364">
        <dgm:presLayoutVars>
          <dgm:chPref val="3"/>
        </dgm:presLayoutVars>
      </dgm:prSet>
      <dgm:spPr/>
    </dgm:pt>
    <dgm:pt modelId="{2B4458E1-2390-4589-8D1E-C74C198A23E9}" type="pres">
      <dgm:prSet presAssocID="{441F5A43-B33F-40E7-9E09-15783053C217}" presName="level3hierChild" presStyleCnt="0"/>
      <dgm:spPr/>
    </dgm:pt>
    <dgm:pt modelId="{EE157EF1-4D16-4A3F-B113-54C1AADA0FE4}" type="pres">
      <dgm:prSet presAssocID="{3BB1F200-205D-4EEA-B18B-23467908527F}" presName="conn2-1" presStyleLbl="parChTrans1D3" presStyleIdx="4" presStyleCnt="5"/>
      <dgm:spPr/>
    </dgm:pt>
    <dgm:pt modelId="{DA2035F4-3FF3-4CE4-98CB-28A373EB9EB4}" type="pres">
      <dgm:prSet presAssocID="{3BB1F200-205D-4EEA-B18B-23467908527F}" presName="connTx" presStyleLbl="parChTrans1D3" presStyleIdx="4" presStyleCnt="5"/>
      <dgm:spPr/>
    </dgm:pt>
    <dgm:pt modelId="{D46596CB-58FB-40F9-9602-298867CDBD18}" type="pres">
      <dgm:prSet presAssocID="{AB1CC10E-5670-4958-946B-2481D3B27D9B}" presName="root2" presStyleCnt="0"/>
      <dgm:spPr/>
    </dgm:pt>
    <dgm:pt modelId="{45D2C5C9-E447-4330-ADF5-7C2CA3EA3C18}" type="pres">
      <dgm:prSet presAssocID="{AB1CC10E-5670-4958-946B-2481D3B27D9B}" presName="LevelTwoTextNode" presStyleLbl="node3" presStyleIdx="4" presStyleCnt="5">
        <dgm:presLayoutVars>
          <dgm:chPref val="3"/>
        </dgm:presLayoutVars>
      </dgm:prSet>
      <dgm:spPr/>
    </dgm:pt>
    <dgm:pt modelId="{AB66C06A-A6AE-47CB-8AF5-9266633901D8}" type="pres">
      <dgm:prSet presAssocID="{AB1CC10E-5670-4958-946B-2481D3B27D9B}" presName="level3hierChild" presStyleCnt="0"/>
      <dgm:spPr/>
    </dgm:pt>
  </dgm:ptLst>
  <dgm:cxnLst>
    <dgm:cxn modelId="{273E7C05-C117-4368-A843-F443B890213E}" type="presOf" srcId="{5979779F-C73A-4E3E-A745-D1AF27E5A28B}" destId="{CCD602A7-CA21-40AB-BFDC-3F88592520A2}" srcOrd="1" destOrd="0" presId="urn:microsoft.com/office/officeart/2005/8/layout/hierarchy2"/>
    <dgm:cxn modelId="{2FB80910-9F2F-4C56-80A8-8320CD1F9870}" type="presOf" srcId="{AB1CC10E-5670-4958-946B-2481D3B27D9B}" destId="{45D2C5C9-E447-4330-ADF5-7C2CA3EA3C18}" srcOrd="0" destOrd="0" presId="urn:microsoft.com/office/officeart/2005/8/layout/hierarchy2"/>
    <dgm:cxn modelId="{70A31F12-FB00-4D7E-A0FF-1BC75EAB91E8}" type="presOf" srcId="{3B447EA2-9183-4CBE-96FC-8B5B713E5A32}" destId="{3B0713AB-E48F-4F06-A836-E6DA9F803E13}" srcOrd="1" destOrd="0" presId="urn:microsoft.com/office/officeart/2005/8/layout/hierarchy2"/>
    <dgm:cxn modelId="{907BFD19-5013-4756-A7BD-7F6ED51C2639}" type="presOf" srcId="{6C4F5861-6A77-46F3-9653-0D9F213067E4}" destId="{322BF4F6-87EF-48DD-B71C-E0ACC35BB362}" srcOrd="1" destOrd="0" presId="urn:microsoft.com/office/officeart/2005/8/layout/hierarchy2"/>
    <dgm:cxn modelId="{FB110F21-7FB6-4BCC-93D2-262B461ABC80}" type="presOf" srcId="{441F5A43-B33F-40E7-9E09-15783053C217}" destId="{E537ECF0-19F8-4DA3-967B-9C4C5862BDCA}" srcOrd="0" destOrd="0" presId="urn:microsoft.com/office/officeart/2005/8/layout/hierarchy2"/>
    <dgm:cxn modelId="{4778CD28-0625-4146-A935-B0E74F5D9D4D}" type="presOf" srcId="{32071F4F-0686-45D6-B48D-5B49308712EA}" destId="{E6645F11-3910-49FD-A27E-E3323DFC26A0}" srcOrd="0" destOrd="0" presId="urn:microsoft.com/office/officeart/2005/8/layout/hierarchy2"/>
    <dgm:cxn modelId="{578AE13A-4160-44FC-942C-7DE341A79496}" type="presOf" srcId="{067C8CA0-2D0D-4488-954F-B752BF1B285E}" destId="{79898FC1-4ED1-4940-B341-AB6550F780EC}" srcOrd="0" destOrd="0" presId="urn:microsoft.com/office/officeart/2005/8/layout/hierarchy2"/>
    <dgm:cxn modelId="{CE68B43C-B815-48E4-A54E-38CF56696398}" type="presOf" srcId="{996D0426-FBEC-4DEC-8497-032DD3A46B1D}" destId="{80E93B71-F475-460E-9D06-04A084D354CF}" srcOrd="1" destOrd="0" presId="urn:microsoft.com/office/officeart/2005/8/layout/hierarchy2"/>
    <dgm:cxn modelId="{10099D3E-A20A-4A69-A00F-8B7CA3113DA8}" srcId="{0D0E5C6C-B4D1-4A5B-985E-F6EF301E219E}" destId="{396504D6-5540-442C-B9FC-1FCE7214FE56}" srcOrd="0" destOrd="0" parTransId="{95E1BE2A-A098-4C83-964B-EDA7E1CAB646}" sibTransId="{9367631D-C5E1-493F-8E80-36766DA4128F}"/>
    <dgm:cxn modelId="{513D025C-29F0-40E5-A003-145575E70198}" srcId="{417ACCA8-8E92-4EFE-BCA3-F86AD5D52045}" destId="{067C8CA0-2D0D-4488-954F-B752BF1B285E}" srcOrd="0" destOrd="0" parTransId="{5979779F-C73A-4E3E-A745-D1AF27E5A28B}" sibTransId="{9810CF8D-5A33-4348-A9D2-11EAC66D2029}"/>
    <dgm:cxn modelId="{44C5565C-505E-4815-98EB-6F5EFC752E2C}" type="presOf" srcId="{F3A8EB09-5A6A-40F1-8038-F46BAC9AF93D}" destId="{4EE7B065-C1BC-4AE7-BB0A-BAF7BAB77482}" srcOrd="1" destOrd="0" presId="urn:microsoft.com/office/officeart/2005/8/layout/hierarchy2"/>
    <dgm:cxn modelId="{59468143-D262-47C8-A23A-B2A465ABEA08}" type="presOf" srcId="{22B361B7-2226-42CB-829D-2EE86EC74AE0}" destId="{89A31132-7F82-4B05-B334-75462B4594F1}" srcOrd="0" destOrd="0" presId="urn:microsoft.com/office/officeart/2005/8/layout/hierarchy2"/>
    <dgm:cxn modelId="{2EFBAA44-DDD2-4504-90FC-230F29784227}" srcId="{441F5A43-B33F-40E7-9E09-15783053C217}" destId="{AB1CC10E-5670-4958-946B-2481D3B27D9B}" srcOrd="0" destOrd="0" parTransId="{3BB1F200-205D-4EEA-B18B-23467908527F}" sibTransId="{ACFB8BEC-A56A-4336-BFC4-6E9D3C7EE01B}"/>
    <dgm:cxn modelId="{C44CB668-7E35-4CAC-AB4C-EB48536BAAA5}" type="presOf" srcId="{396504D6-5540-442C-B9FC-1FCE7214FE56}" destId="{078110A2-370B-43FC-8AFB-8BFD0E36CAA7}" srcOrd="0" destOrd="0" presId="urn:microsoft.com/office/officeart/2005/8/layout/hierarchy2"/>
    <dgm:cxn modelId="{39DC906B-8E86-4244-9A74-FCD072A0F134}" srcId="{30E35549-8749-4AFD-AAFC-B575312C1AC8}" destId="{32071F4F-0686-45D6-B48D-5B49308712EA}" srcOrd="0" destOrd="0" parTransId="{996D0426-FBEC-4DEC-8497-032DD3A46B1D}" sibTransId="{AC82C073-D04B-4C0A-B81F-0EB59C71B863}"/>
    <dgm:cxn modelId="{4DA0586E-83DA-4AF2-B1F5-F6DDB1191A50}" type="presOf" srcId="{0D0E5C6C-B4D1-4A5B-985E-F6EF301E219E}" destId="{63608394-192F-4CC1-B67C-2615E6132075}" srcOrd="0" destOrd="0" presId="urn:microsoft.com/office/officeart/2005/8/layout/hierarchy2"/>
    <dgm:cxn modelId="{4D6EFE70-B64B-408B-A1AD-83B10F7AE561}" type="presOf" srcId="{A0A8AB4F-B7A8-474C-8B44-BB0FE8885C25}" destId="{EB6592B9-8D0E-46D6-BC3F-8E5AD7DE150A}" srcOrd="0" destOrd="0" presId="urn:microsoft.com/office/officeart/2005/8/layout/hierarchy2"/>
    <dgm:cxn modelId="{BA21FA52-DF75-4EDE-9036-7E4CE900FC1E}" type="presOf" srcId="{5203B1FB-E24D-4A2A-B768-F03B3176D9F5}" destId="{180AACCE-9B78-42D6-AECE-37561C8F9E30}" srcOrd="1" destOrd="0" presId="urn:microsoft.com/office/officeart/2005/8/layout/hierarchy2"/>
    <dgm:cxn modelId="{920E9574-0CE9-4458-B686-71A5BFAB7C0A}" type="presOf" srcId="{95E1BE2A-A098-4C83-964B-EDA7E1CAB646}" destId="{633799E4-0B5B-4784-856A-DAF1F0C665E7}" srcOrd="1" destOrd="0" presId="urn:microsoft.com/office/officeart/2005/8/layout/hierarchy2"/>
    <dgm:cxn modelId="{86DB0A78-C431-4693-B884-793B5B9DAF5D}" type="presOf" srcId="{95E1BE2A-A098-4C83-964B-EDA7E1CAB646}" destId="{32B72DD9-8438-41BC-9D58-04EE160C2137}" srcOrd="0" destOrd="0" presId="urn:microsoft.com/office/officeart/2005/8/layout/hierarchy2"/>
    <dgm:cxn modelId="{4FB6A059-CEE6-400A-A689-7850EE60C735}" type="presOf" srcId="{F3A8EB09-5A6A-40F1-8038-F46BAC9AF93D}" destId="{57D274DE-B760-431A-A5A2-E74487AA708E}" srcOrd="0" destOrd="0" presId="urn:microsoft.com/office/officeart/2005/8/layout/hierarchy2"/>
    <dgm:cxn modelId="{79CF977B-389D-4A1B-978C-DA1593F0CCE5}" srcId="{417ACCA8-8E92-4EFE-BCA3-F86AD5D52045}" destId="{441F5A43-B33F-40E7-9E09-15783053C217}" srcOrd="3" destOrd="0" parTransId="{F3A8EB09-5A6A-40F1-8038-F46BAC9AF93D}" sibTransId="{EAB30DA9-06DA-434E-B575-88FD1816CABE}"/>
    <dgm:cxn modelId="{8CE73E7E-A881-4BE9-81B2-9E9C9ADE69DA}" type="presOf" srcId="{417ACCA8-8E92-4EFE-BCA3-F86AD5D52045}" destId="{CBE91A61-48A3-423B-ADC4-4C1530387608}" srcOrd="0" destOrd="0" presId="urn:microsoft.com/office/officeart/2005/8/layout/hierarchy2"/>
    <dgm:cxn modelId="{72368381-1BDF-4F84-B832-0DFA8B0AED5F}" type="presOf" srcId="{996D0426-FBEC-4DEC-8497-032DD3A46B1D}" destId="{0EB7A484-8DB2-4C02-95F9-E210100B2748}" srcOrd="0" destOrd="0" presId="urn:microsoft.com/office/officeart/2005/8/layout/hierarchy2"/>
    <dgm:cxn modelId="{78162683-689D-41B7-A330-E71F7EF6244A}" type="presOf" srcId="{5203B1FB-E24D-4A2A-B768-F03B3176D9F5}" destId="{68DC9A35-E16D-4882-865E-8170AD1E1F53}" srcOrd="0" destOrd="0" presId="urn:microsoft.com/office/officeart/2005/8/layout/hierarchy2"/>
    <dgm:cxn modelId="{27570F8A-9A1B-4F4F-AA9F-38CC53A1FFFB}" srcId="{7239442B-6C8F-4E8A-9D68-D0826BE15123}" destId="{417ACCA8-8E92-4EFE-BCA3-F86AD5D52045}" srcOrd="0" destOrd="0" parTransId="{2B4CF7E5-42B0-4B20-9B1E-ADCD3CB28A57}" sibTransId="{C4F093E4-B149-4241-B8CA-04EA3B0A3B7C}"/>
    <dgm:cxn modelId="{C4A9D18A-55F3-426C-A145-CA1303593F5E}" type="presOf" srcId="{D502C515-B09E-489A-B3AC-93C24D1C85F6}" destId="{DDEFD546-33D7-4E3E-9C30-8407902BA8A3}" srcOrd="1" destOrd="0" presId="urn:microsoft.com/office/officeart/2005/8/layout/hierarchy2"/>
    <dgm:cxn modelId="{15D17B8B-33A4-4EF9-BC34-20F252CC0492}" type="presOf" srcId="{B8ABB328-C57B-4812-ADA9-76CD870FEF44}" destId="{3A0985EE-C866-4A57-924F-D38F200A9523}" srcOrd="0" destOrd="0" presId="urn:microsoft.com/office/officeart/2005/8/layout/hierarchy2"/>
    <dgm:cxn modelId="{897BFE8E-230E-4A38-A968-85E7A77EB3FE}" type="presOf" srcId="{D502C515-B09E-489A-B3AC-93C24D1C85F6}" destId="{3FA726A1-5BD7-44C9-9C10-8FE3E35097B6}" srcOrd="0" destOrd="0" presId="urn:microsoft.com/office/officeart/2005/8/layout/hierarchy2"/>
    <dgm:cxn modelId="{1FA2FE8E-907B-4705-9BEE-249FFE390D6F}" type="presOf" srcId="{A0A8AB4F-B7A8-474C-8B44-BB0FE8885C25}" destId="{EF2D41EF-B957-4DC5-9EFF-B981D3DEEB18}" srcOrd="1" destOrd="0" presId="urn:microsoft.com/office/officeart/2005/8/layout/hierarchy2"/>
    <dgm:cxn modelId="{4120F08F-836C-4351-AA4F-3F98B0E0E4AF}" type="presOf" srcId="{30E35549-8749-4AFD-AAFC-B575312C1AC8}" destId="{16232E8B-6167-484C-961E-D4F185622C43}" srcOrd="0" destOrd="0" presId="urn:microsoft.com/office/officeart/2005/8/layout/hierarchy2"/>
    <dgm:cxn modelId="{267D4D99-2D48-4A2F-9CE8-B3762B5A1495}" type="presOf" srcId="{5979779F-C73A-4E3E-A745-D1AF27E5A28B}" destId="{714C859C-9C32-494D-B551-7B0BEF7C9EBC}" srcOrd="0" destOrd="0" presId="urn:microsoft.com/office/officeart/2005/8/layout/hierarchy2"/>
    <dgm:cxn modelId="{24B9EB9D-4536-4EC5-9B83-C58B50CC9EF8}" type="presOf" srcId="{6C4F5861-6A77-46F3-9653-0D9F213067E4}" destId="{A35CE43C-E676-4A29-8E5B-81327F0A40E7}" srcOrd="0" destOrd="0" presId="urn:microsoft.com/office/officeart/2005/8/layout/hierarchy2"/>
    <dgm:cxn modelId="{492C9E9E-9E97-4227-996D-DB4A194BEE57}" srcId="{22B361B7-2226-42CB-829D-2EE86EC74AE0}" destId="{35FC36AC-FA46-4BB2-828F-3E5B1BF442D9}" srcOrd="2" destOrd="0" parTransId="{5203B1FB-E24D-4A2A-B768-F03B3176D9F5}" sibTransId="{085FF766-564C-4E96-9CC9-2F1D3BEE1213}"/>
    <dgm:cxn modelId="{1041FCA0-88E8-4955-901A-2F9B3AAA3314}" type="presOf" srcId="{3B447EA2-9183-4CBE-96FC-8B5B713E5A32}" destId="{14A024A8-4CDA-4A5C-AA58-04D7B899EF71}" srcOrd="0" destOrd="0" presId="urn:microsoft.com/office/officeart/2005/8/layout/hierarchy2"/>
    <dgm:cxn modelId="{958F05AA-96D7-4640-AC37-3F8CD0B376A1}" type="presOf" srcId="{3BB1F200-205D-4EEA-B18B-23467908527F}" destId="{DA2035F4-3FF3-4CE4-98CB-28A373EB9EB4}" srcOrd="1" destOrd="0" presId="urn:microsoft.com/office/officeart/2005/8/layout/hierarchy2"/>
    <dgm:cxn modelId="{C28311AA-017A-45EF-AF4D-D8F9229CBF90}" srcId="{8FC413E0-53A2-42B8-ACED-221E98A5F10E}" destId="{B041CC73-24CA-4826-821B-DE2C39290859}" srcOrd="0" destOrd="0" parTransId="{6C4F5861-6A77-46F3-9653-0D9F213067E4}" sibTransId="{C8DB6546-F61F-4B85-B3DB-C759D69E36B0}"/>
    <dgm:cxn modelId="{95B418AF-63CC-49B0-86B2-F98E7B82D201}" type="presOf" srcId="{7239442B-6C8F-4E8A-9D68-D0826BE15123}" destId="{3CFF29B7-DA14-4092-9AA0-D1B40B6CAE1C}" srcOrd="0" destOrd="0" presId="urn:microsoft.com/office/officeart/2005/8/layout/hierarchy2"/>
    <dgm:cxn modelId="{41BAF0AF-0A34-4B0C-B00A-1FC8EB1A20C7}" type="presOf" srcId="{3BB1F200-205D-4EEA-B18B-23467908527F}" destId="{EE157EF1-4D16-4A3F-B113-54C1AADA0FE4}" srcOrd="0" destOrd="0" presId="urn:microsoft.com/office/officeart/2005/8/layout/hierarchy2"/>
    <dgm:cxn modelId="{25E4E5B8-7A66-4891-87D8-7C80297655D6}" type="presOf" srcId="{8FC413E0-53A2-42B8-ACED-221E98A5F10E}" destId="{7C723B59-9F77-4F2A-AF69-ECF0F543ED02}" srcOrd="0" destOrd="0" presId="urn:microsoft.com/office/officeart/2005/8/layout/hierarchy2"/>
    <dgm:cxn modelId="{562EC5B9-EC4E-41A1-A4DE-FECE0175DC31}" srcId="{417ACCA8-8E92-4EFE-BCA3-F86AD5D52045}" destId="{8FC413E0-53A2-42B8-ACED-221E98A5F10E}" srcOrd="2" destOrd="0" parTransId="{D502C515-B09E-489A-B3AC-93C24D1C85F6}" sibTransId="{05463C91-9A08-45FE-9770-0ACF09EA837D}"/>
    <dgm:cxn modelId="{CE8DEDBC-96B7-4519-B460-F52C07A253D6}" type="presOf" srcId="{35FC36AC-FA46-4BB2-828F-3E5B1BF442D9}" destId="{D95C3090-A393-4EE8-8645-4C007D4DDED6}" srcOrd="0" destOrd="0" presId="urn:microsoft.com/office/officeart/2005/8/layout/hierarchy2"/>
    <dgm:cxn modelId="{C0AE6BC1-0C82-4EE7-AA6C-2E7CB99363A9}" type="presOf" srcId="{B041CC73-24CA-4826-821B-DE2C39290859}" destId="{7660958A-8A78-4211-9ABE-7A6D4D2C8CED}" srcOrd="0" destOrd="0" presId="urn:microsoft.com/office/officeart/2005/8/layout/hierarchy2"/>
    <dgm:cxn modelId="{38F782CA-0C0C-45C2-BC4E-1D77D1681E2F}" srcId="{22B361B7-2226-42CB-829D-2EE86EC74AE0}" destId="{0D0E5C6C-B4D1-4A5B-985E-F6EF301E219E}" srcOrd="0" destOrd="0" parTransId="{A0A8AB4F-B7A8-474C-8B44-BB0FE8885C25}" sibTransId="{7C9493B5-939E-4C9F-930B-E8581DF3FDF7}"/>
    <dgm:cxn modelId="{6F6208DC-234F-411F-BF26-F4C1E8995473}" srcId="{22B361B7-2226-42CB-829D-2EE86EC74AE0}" destId="{30E35549-8749-4AFD-AAFC-B575312C1AC8}" srcOrd="1" destOrd="0" parTransId="{3B447EA2-9183-4CBE-96FC-8B5B713E5A32}" sibTransId="{8F5B87CE-7F45-4B67-BCCD-B0FF38A8F60D}"/>
    <dgm:cxn modelId="{FE1BA0E9-D616-42CA-B652-00BDF512F232}" srcId="{417ACCA8-8E92-4EFE-BCA3-F86AD5D52045}" destId="{22B361B7-2226-42CB-829D-2EE86EC74AE0}" srcOrd="1" destOrd="0" parTransId="{B8ABB328-C57B-4812-ADA9-76CD870FEF44}" sibTransId="{329365FC-E89D-4BDD-A679-8CF16A9A01DB}"/>
    <dgm:cxn modelId="{81FE3EFD-5E31-4E4E-A0C6-D0F4B02A2290}" type="presOf" srcId="{B8ABB328-C57B-4812-ADA9-76CD870FEF44}" destId="{F75833C6-36F2-47A4-B986-6C52F4E1F82A}" srcOrd="1" destOrd="0" presId="urn:microsoft.com/office/officeart/2005/8/layout/hierarchy2"/>
    <dgm:cxn modelId="{1503C031-EAA1-4E4E-8960-722E73C3B8E2}" type="presParOf" srcId="{3CFF29B7-DA14-4092-9AA0-D1B40B6CAE1C}" destId="{DB31B695-F9CD-4D52-9C05-CE3CC084C974}" srcOrd="0" destOrd="0" presId="urn:microsoft.com/office/officeart/2005/8/layout/hierarchy2"/>
    <dgm:cxn modelId="{CC6A16E6-5B2B-441C-AE06-4D643EF958A8}" type="presParOf" srcId="{DB31B695-F9CD-4D52-9C05-CE3CC084C974}" destId="{CBE91A61-48A3-423B-ADC4-4C1530387608}" srcOrd="0" destOrd="0" presId="urn:microsoft.com/office/officeart/2005/8/layout/hierarchy2"/>
    <dgm:cxn modelId="{818274D4-A6A9-4FD1-9E0D-DD0BA245F15B}" type="presParOf" srcId="{DB31B695-F9CD-4D52-9C05-CE3CC084C974}" destId="{044600C0-B27A-419E-8B8A-E4F5F18F4D09}" srcOrd="1" destOrd="0" presId="urn:microsoft.com/office/officeart/2005/8/layout/hierarchy2"/>
    <dgm:cxn modelId="{340ACFE0-5970-43B3-A282-671290B72EDE}" type="presParOf" srcId="{044600C0-B27A-419E-8B8A-E4F5F18F4D09}" destId="{714C859C-9C32-494D-B551-7B0BEF7C9EBC}" srcOrd="0" destOrd="0" presId="urn:microsoft.com/office/officeart/2005/8/layout/hierarchy2"/>
    <dgm:cxn modelId="{5A33B9BC-8310-44E7-A40B-986DEEA185C3}" type="presParOf" srcId="{714C859C-9C32-494D-B551-7B0BEF7C9EBC}" destId="{CCD602A7-CA21-40AB-BFDC-3F88592520A2}" srcOrd="0" destOrd="0" presId="urn:microsoft.com/office/officeart/2005/8/layout/hierarchy2"/>
    <dgm:cxn modelId="{737C5DBE-2A39-44AB-9B98-CAC8EB5F1AC5}" type="presParOf" srcId="{044600C0-B27A-419E-8B8A-E4F5F18F4D09}" destId="{D117DF26-5717-4058-8F61-3A27E1F375C4}" srcOrd="1" destOrd="0" presId="urn:microsoft.com/office/officeart/2005/8/layout/hierarchy2"/>
    <dgm:cxn modelId="{D4A2B837-33BF-4E5E-9283-474493C3952A}" type="presParOf" srcId="{D117DF26-5717-4058-8F61-3A27E1F375C4}" destId="{79898FC1-4ED1-4940-B341-AB6550F780EC}" srcOrd="0" destOrd="0" presId="urn:microsoft.com/office/officeart/2005/8/layout/hierarchy2"/>
    <dgm:cxn modelId="{311507CD-8CB4-4CE4-8A2B-2E7FF6DB7002}" type="presParOf" srcId="{D117DF26-5717-4058-8F61-3A27E1F375C4}" destId="{E7B65CC4-01B8-4D37-9A5A-D914E58D9712}" srcOrd="1" destOrd="0" presId="urn:microsoft.com/office/officeart/2005/8/layout/hierarchy2"/>
    <dgm:cxn modelId="{05D0EBCC-0B98-4517-B765-C6341D47669B}" type="presParOf" srcId="{044600C0-B27A-419E-8B8A-E4F5F18F4D09}" destId="{3A0985EE-C866-4A57-924F-D38F200A9523}" srcOrd="2" destOrd="0" presId="urn:microsoft.com/office/officeart/2005/8/layout/hierarchy2"/>
    <dgm:cxn modelId="{69E3DA9D-7191-4F56-8F71-0875D649AC34}" type="presParOf" srcId="{3A0985EE-C866-4A57-924F-D38F200A9523}" destId="{F75833C6-36F2-47A4-B986-6C52F4E1F82A}" srcOrd="0" destOrd="0" presId="urn:microsoft.com/office/officeart/2005/8/layout/hierarchy2"/>
    <dgm:cxn modelId="{3F4F2989-5F6A-476D-9006-75085C876370}" type="presParOf" srcId="{044600C0-B27A-419E-8B8A-E4F5F18F4D09}" destId="{D0DED268-B41B-42A1-9D3C-F455CB7B0C02}" srcOrd="3" destOrd="0" presId="urn:microsoft.com/office/officeart/2005/8/layout/hierarchy2"/>
    <dgm:cxn modelId="{A0034CC5-FC51-4D74-B11D-D491294BBFA7}" type="presParOf" srcId="{D0DED268-B41B-42A1-9D3C-F455CB7B0C02}" destId="{89A31132-7F82-4B05-B334-75462B4594F1}" srcOrd="0" destOrd="0" presId="urn:microsoft.com/office/officeart/2005/8/layout/hierarchy2"/>
    <dgm:cxn modelId="{D9B7A89C-2EE3-49D2-A380-C3A5FD064A00}" type="presParOf" srcId="{D0DED268-B41B-42A1-9D3C-F455CB7B0C02}" destId="{794A88D0-886A-4014-97B3-8F12D2BAA8A4}" srcOrd="1" destOrd="0" presId="urn:microsoft.com/office/officeart/2005/8/layout/hierarchy2"/>
    <dgm:cxn modelId="{CC1D61D4-9CAC-45BF-8011-8008BF53DDF8}" type="presParOf" srcId="{794A88D0-886A-4014-97B3-8F12D2BAA8A4}" destId="{EB6592B9-8D0E-46D6-BC3F-8E5AD7DE150A}" srcOrd="0" destOrd="0" presId="urn:microsoft.com/office/officeart/2005/8/layout/hierarchy2"/>
    <dgm:cxn modelId="{F51B8008-784C-4850-B67B-A21ABA9BFA4E}" type="presParOf" srcId="{EB6592B9-8D0E-46D6-BC3F-8E5AD7DE150A}" destId="{EF2D41EF-B957-4DC5-9EFF-B981D3DEEB18}" srcOrd="0" destOrd="0" presId="urn:microsoft.com/office/officeart/2005/8/layout/hierarchy2"/>
    <dgm:cxn modelId="{578FEC6E-E748-43A9-95A2-742176E3EB54}" type="presParOf" srcId="{794A88D0-886A-4014-97B3-8F12D2BAA8A4}" destId="{4FEFD65B-D5BA-47D4-9C42-7C97BEA8C199}" srcOrd="1" destOrd="0" presId="urn:microsoft.com/office/officeart/2005/8/layout/hierarchy2"/>
    <dgm:cxn modelId="{41680E42-F17E-4B01-A5AB-FC2C6FE23903}" type="presParOf" srcId="{4FEFD65B-D5BA-47D4-9C42-7C97BEA8C199}" destId="{63608394-192F-4CC1-B67C-2615E6132075}" srcOrd="0" destOrd="0" presId="urn:microsoft.com/office/officeart/2005/8/layout/hierarchy2"/>
    <dgm:cxn modelId="{73B7D9CE-A5CB-4AE5-98E9-32A0B9EDCDCA}" type="presParOf" srcId="{4FEFD65B-D5BA-47D4-9C42-7C97BEA8C199}" destId="{FB1A5760-178C-40F3-8F7D-1DF32C25E52E}" srcOrd="1" destOrd="0" presId="urn:microsoft.com/office/officeart/2005/8/layout/hierarchy2"/>
    <dgm:cxn modelId="{CA39D7DB-625B-419F-A84B-2E9D3328441E}" type="presParOf" srcId="{FB1A5760-178C-40F3-8F7D-1DF32C25E52E}" destId="{32B72DD9-8438-41BC-9D58-04EE160C2137}" srcOrd="0" destOrd="0" presId="urn:microsoft.com/office/officeart/2005/8/layout/hierarchy2"/>
    <dgm:cxn modelId="{A8D17A25-72A3-417D-9F2C-A240A9249414}" type="presParOf" srcId="{32B72DD9-8438-41BC-9D58-04EE160C2137}" destId="{633799E4-0B5B-4784-856A-DAF1F0C665E7}" srcOrd="0" destOrd="0" presId="urn:microsoft.com/office/officeart/2005/8/layout/hierarchy2"/>
    <dgm:cxn modelId="{B9D80F6E-B59A-4BD9-853C-7A7ADA32CED2}" type="presParOf" srcId="{FB1A5760-178C-40F3-8F7D-1DF32C25E52E}" destId="{478C30F9-8EBD-4698-A36A-C86658B893F6}" srcOrd="1" destOrd="0" presId="urn:microsoft.com/office/officeart/2005/8/layout/hierarchy2"/>
    <dgm:cxn modelId="{77A3A0C1-3676-421D-A59D-6BCF6889940F}" type="presParOf" srcId="{478C30F9-8EBD-4698-A36A-C86658B893F6}" destId="{078110A2-370B-43FC-8AFB-8BFD0E36CAA7}" srcOrd="0" destOrd="0" presId="urn:microsoft.com/office/officeart/2005/8/layout/hierarchy2"/>
    <dgm:cxn modelId="{AE7FFF28-16A7-4A0B-BEF0-E0D41915494D}" type="presParOf" srcId="{478C30F9-8EBD-4698-A36A-C86658B893F6}" destId="{F31B4A36-F8E1-482D-8C1E-3804B983ECD5}" srcOrd="1" destOrd="0" presId="urn:microsoft.com/office/officeart/2005/8/layout/hierarchy2"/>
    <dgm:cxn modelId="{B8C0E8CE-B021-4422-8052-263A32FEC340}" type="presParOf" srcId="{794A88D0-886A-4014-97B3-8F12D2BAA8A4}" destId="{14A024A8-4CDA-4A5C-AA58-04D7B899EF71}" srcOrd="2" destOrd="0" presId="urn:microsoft.com/office/officeart/2005/8/layout/hierarchy2"/>
    <dgm:cxn modelId="{7388A17B-CF32-4625-916D-6A2F3792D7C4}" type="presParOf" srcId="{14A024A8-4CDA-4A5C-AA58-04D7B899EF71}" destId="{3B0713AB-E48F-4F06-A836-E6DA9F803E13}" srcOrd="0" destOrd="0" presId="urn:microsoft.com/office/officeart/2005/8/layout/hierarchy2"/>
    <dgm:cxn modelId="{F4CAE0EC-1E04-4EF9-B614-70B440F90887}" type="presParOf" srcId="{794A88D0-886A-4014-97B3-8F12D2BAA8A4}" destId="{2E0FB1BA-E7EE-4115-BECB-594181A95DE5}" srcOrd="3" destOrd="0" presId="urn:microsoft.com/office/officeart/2005/8/layout/hierarchy2"/>
    <dgm:cxn modelId="{1D42E4A5-3B34-4CDE-A13E-95B07FCF812D}" type="presParOf" srcId="{2E0FB1BA-E7EE-4115-BECB-594181A95DE5}" destId="{16232E8B-6167-484C-961E-D4F185622C43}" srcOrd="0" destOrd="0" presId="urn:microsoft.com/office/officeart/2005/8/layout/hierarchy2"/>
    <dgm:cxn modelId="{98155428-8B7F-4E2F-82A3-E739F7173BC9}" type="presParOf" srcId="{2E0FB1BA-E7EE-4115-BECB-594181A95DE5}" destId="{51E517A0-D4F1-4870-968A-23350C01E912}" srcOrd="1" destOrd="0" presId="urn:microsoft.com/office/officeart/2005/8/layout/hierarchy2"/>
    <dgm:cxn modelId="{421D6728-3680-4021-8AF3-408D72CC6570}" type="presParOf" srcId="{51E517A0-D4F1-4870-968A-23350C01E912}" destId="{0EB7A484-8DB2-4C02-95F9-E210100B2748}" srcOrd="0" destOrd="0" presId="urn:microsoft.com/office/officeart/2005/8/layout/hierarchy2"/>
    <dgm:cxn modelId="{37A5F51B-39AC-4A24-A087-13314AA45D03}" type="presParOf" srcId="{0EB7A484-8DB2-4C02-95F9-E210100B2748}" destId="{80E93B71-F475-460E-9D06-04A084D354CF}" srcOrd="0" destOrd="0" presId="urn:microsoft.com/office/officeart/2005/8/layout/hierarchy2"/>
    <dgm:cxn modelId="{CA47B1B1-C393-4D96-80D7-42A455CA686A}" type="presParOf" srcId="{51E517A0-D4F1-4870-968A-23350C01E912}" destId="{4490A9E0-389E-44BF-A898-1CDD70217811}" srcOrd="1" destOrd="0" presId="urn:microsoft.com/office/officeart/2005/8/layout/hierarchy2"/>
    <dgm:cxn modelId="{29AC456F-3C2E-49C5-88E0-B089D61908C7}" type="presParOf" srcId="{4490A9E0-389E-44BF-A898-1CDD70217811}" destId="{E6645F11-3910-49FD-A27E-E3323DFC26A0}" srcOrd="0" destOrd="0" presId="urn:microsoft.com/office/officeart/2005/8/layout/hierarchy2"/>
    <dgm:cxn modelId="{98A48E23-A7AB-470C-8566-96944CD7F804}" type="presParOf" srcId="{4490A9E0-389E-44BF-A898-1CDD70217811}" destId="{8D499F5F-848E-4F24-823C-BEDB38328C16}" srcOrd="1" destOrd="0" presId="urn:microsoft.com/office/officeart/2005/8/layout/hierarchy2"/>
    <dgm:cxn modelId="{55BBD04A-BC85-48B4-A144-821DB5638CFD}" type="presParOf" srcId="{794A88D0-886A-4014-97B3-8F12D2BAA8A4}" destId="{68DC9A35-E16D-4882-865E-8170AD1E1F53}" srcOrd="4" destOrd="0" presId="urn:microsoft.com/office/officeart/2005/8/layout/hierarchy2"/>
    <dgm:cxn modelId="{63EE66B1-E6BC-404C-B527-58DDC94F7221}" type="presParOf" srcId="{68DC9A35-E16D-4882-865E-8170AD1E1F53}" destId="{180AACCE-9B78-42D6-AECE-37561C8F9E30}" srcOrd="0" destOrd="0" presId="urn:microsoft.com/office/officeart/2005/8/layout/hierarchy2"/>
    <dgm:cxn modelId="{23B44046-63E0-479C-9C31-16ED55E3E7BB}" type="presParOf" srcId="{794A88D0-886A-4014-97B3-8F12D2BAA8A4}" destId="{592C4347-592C-4224-B054-238E0B91A895}" srcOrd="5" destOrd="0" presId="urn:microsoft.com/office/officeart/2005/8/layout/hierarchy2"/>
    <dgm:cxn modelId="{0F31DF2B-E8C6-43F6-8D65-084C01E58DF2}" type="presParOf" srcId="{592C4347-592C-4224-B054-238E0B91A895}" destId="{D95C3090-A393-4EE8-8645-4C007D4DDED6}" srcOrd="0" destOrd="0" presId="urn:microsoft.com/office/officeart/2005/8/layout/hierarchy2"/>
    <dgm:cxn modelId="{4C990879-72C4-4ABA-A367-6875EB5D7B93}" type="presParOf" srcId="{592C4347-592C-4224-B054-238E0B91A895}" destId="{2F935590-7304-4927-9C0D-ED4B442B3CB7}" srcOrd="1" destOrd="0" presId="urn:microsoft.com/office/officeart/2005/8/layout/hierarchy2"/>
    <dgm:cxn modelId="{AC0E681B-F508-4F45-94E0-1381AD8F340C}" type="presParOf" srcId="{044600C0-B27A-419E-8B8A-E4F5F18F4D09}" destId="{3FA726A1-5BD7-44C9-9C10-8FE3E35097B6}" srcOrd="4" destOrd="0" presId="urn:microsoft.com/office/officeart/2005/8/layout/hierarchy2"/>
    <dgm:cxn modelId="{FC56B009-3D5F-4436-9E36-CFEA7D7F3909}" type="presParOf" srcId="{3FA726A1-5BD7-44C9-9C10-8FE3E35097B6}" destId="{DDEFD546-33D7-4E3E-9C30-8407902BA8A3}" srcOrd="0" destOrd="0" presId="urn:microsoft.com/office/officeart/2005/8/layout/hierarchy2"/>
    <dgm:cxn modelId="{1C39918C-074D-4180-A335-3B45B589362B}" type="presParOf" srcId="{044600C0-B27A-419E-8B8A-E4F5F18F4D09}" destId="{7B2D9B0F-534E-40FF-9E9B-03D49BDBF7B4}" srcOrd="5" destOrd="0" presId="urn:microsoft.com/office/officeart/2005/8/layout/hierarchy2"/>
    <dgm:cxn modelId="{B382554F-1C06-4380-A783-08FCE6569CE1}" type="presParOf" srcId="{7B2D9B0F-534E-40FF-9E9B-03D49BDBF7B4}" destId="{7C723B59-9F77-4F2A-AF69-ECF0F543ED02}" srcOrd="0" destOrd="0" presId="urn:microsoft.com/office/officeart/2005/8/layout/hierarchy2"/>
    <dgm:cxn modelId="{89DD56A3-5E17-4096-8618-AD6A0D355266}" type="presParOf" srcId="{7B2D9B0F-534E-40FF-9E9B-03D49BDBF7B4}" destId="{4AECF283-9B17-443C-81AE-21DAD7BE3E77}" srcOrd="1" destOrd="0" presId="urn:microsoft.com/office/officeart/2005/8/layout/hierarchy2"/>
    <dgm:cxn modelId="{D39F6B40-2315-4BBE-AB0E-C379A6F8CB64}" type="presParOf" srcId="{4AECF283-9B17-443C-81AE-21DAD7BE3E77}" destId="{A35CE43C-E676-4A29-8E5B-81327F0A40E7}" srcOrd="0" destOrd="0" presId="urn:microsoft.com/office/officeart/2005/8/layout/hierarchy2"/>
    <dgm:cxn modelId="{4C04FF4B-B8FC-404E-8F21-235352280001}" type="presParOf" srcId="{A35CE43C-E676-4A29-8E5B-81327F0A40E7}" destId="{322BF4F6-87EF-48DD-B71C-E0ACC35BB362}" srcOrd="0" destOrd="0" presId="urn:microsoft.com/office/officeart/2005/8/layout/hierarchy2"/>
    <dgm:cxn modelId="{15F5283D-7D8D-4B9C-956C-C7C24A1FB615}" type="presParOf" srcId="{4AECF283-9B17-443C-81AE-21DAD7BE3E77}" destId="{63B61360-C4A8-4B4F-943C-D1B87AF0F8BB}" srcOrd="1" destOrd="0" presId="urn:microsoft.com/office/officeart/2005/8/layout/hierarchy2"/>
    <dgm:cxn modelId="{29C31D10-07C7-4871-B16A-A9861EAB5BD7}" type="presParOf" srcId="{63B61360-C4A8-4B4F-943C-D1B87AF0F8BB}" destId="{7660958A-8A78-4211-9ABE-7A6D4D2C8CED}" srcOrd="0" destOrd="0" presId="urn:microsoft.com/office/officeart/2005/8/layout/hierarchy2"/>
    <dgm:cxn modelId="{06FB187D-3D99-4B52-A258-66A3EA61F276}" type="presParOf" srcId="{63B61360-C4A8-4B4F-943C-D1B87AF0F8BB}" destId="{AF0C933A-68D5-479D-925D-BC0FE7183799}" srcOrd="1" destOrd="0" presId="urn:microsoft.com/office/officeart/2005/8/layout/hierarchy2"/>
    <dgm:cxn modelId="{4BC847E8-E275-4E17-A366-3B0C8681A9F3}" type="presParOf" srcId="{044600C0-B27A-419E-8B8A-E4F5F18F4D09}" destId="{57D274DE-B760-431A-A5A2-E74487AA708E}" srcOrd="6" destOrd="0" presId="urn:microsoft.com/office/officeart/2005/8/layout/hierarchy2"/>
    <dgm:cxn modelId="{318B03AD-B1E8-465C-AE4C-15DB61FDAC5A}" type="presParOf" srcId="{57D274DE-B760-431A-A5A2-E74487AA708E}" destId="{4EE7B065-C1BC-4AE7-BB0A-BAF7BAB77482}" srcOrd="0" destOrd="0" presId="urn:microsoft.com/office/officeart/2005/8/layout/hierarchy2"/>
    <dgm:cxn modelId="{4A0F53C7-B3C7-423D-A752-716EBBEABB77}" type="presParOf" srcId="{044600C0-B27A-419E-8B8A-E4F5F18F4D09}" destId="{6B8AB109-88EE-4BBD-938D-20C16946D058}" srcOrd="7" destOrd="0" presId="urn:microsoft.com/office/officeart/2005/8/layout/hierarchy2"/>
    <dgm:cxn modelId="{BC6D913E-3FCA-4E4E-AE0A-E761D53BC326}" type="presParOf" srcId="{6B8AB109-88EE-4BBD-938D-20C16946D058}" destId="{E537ECF0-19F8-4DA3-967B-9C4C5862BDCA}" srcOrd="0" destOrd="0" presId="urn:microsoft.com/office/officeart/2005/8/layout/hierarchy2"/>
    <dgm:cxn modelId="{1D20F586-7DE4-4FB7-BCAD-8D6BC266EEE0}" type="presParOf" srcId="{6B8AB109-88EE-4BBD-938D-20C16946D058}" destId="{2B4458E1-2390-4589-8D1E-C74C198A23E9}" srcOrd="1" destOrd="0" presId="urn:microsoft.com/office/officeart/2005/8/layout/hierarchy2"/>
    <dgm:cxn modelId="{918BFF30-F8EF-4897-BD7C-9E8362A2F549}" type="presParOf" srcId="{2B4458E1-2390-4589-8D1E-C74C198A23E9}" destId="{EE157EF1-4D16-4A3F-B113-54C1AADA0FE4}" srcOrd="0" destOrd="0" presId="urn:microsoft.com/office/officeart/2005/8/layout/hierarchy2"/>
    <dgm:cxn modelId="{BF4C774C-6DD7-41F1-9653-9A1C5D571CB5}" type="presParOf" srcId="{EE157EF1-4D16-4A3F-B113-54C1AADA0FE4}" destId="{DA2035F4-3FF3-4CE4-98CB-28A373EB9EB4}" srcOrd="0" destOrd="0" presId="urn:microsoft.com/office/officeart/2005/8/layout/hierarchy2"/>
    <dgm:cxn modelId="{01A9D4D5-1C34-4804-A4ED-B1385BE06CC3}" type="presParOf" srcId="{2B4458E1-2390-4589-8D1E-C74C198A23E9}" destId="{D46596CB-58FB-40F9-9602-298867CDBD18}" srcOrd="1" destOrd="0" presId="urn:microsoft.com/office/officeart/2005/8/layout/hierarchy2"/>
    <dgm:cxn modelId="{8AEC27B6-64D1-48EA-B8B1-69AC6FBD6E6A}" type="presParOf" srcId="{D46596CB-58FB-40F9-9602-298867CDBD18}" destId="{45D2C5C9-E447-4330-ADF5-7C2CA3EA3C18}" srcOrd="0" destOrd="0" presId="urn:microsoft.com/office/officeart/2005/8/layout/hierarchy2"/>
    <dgm:cxn modelId="{50A67374-65A2-44AA-9242-ABDCBD43280C}" type="presParOf" srcId="{D46596CB-58FB-40F9-9602-298867CDBD18}" destId="{AB66C06A-A6AE-47CB-8AF5-9266633901D8}"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09A518-AAC1-4FE9-A790-9BFB8552B37E}" type="doc">
      <dgm:prSet loTypeId="urn:microsoft.com/office/officeart/2005/8/layout/orgChart1" loCatId="hierarchy" qsTypeId="urn:microsoft.com/office/officeart/2005/8/quickstyle/simple1" qsCatId="simple" csTypeId="urn:microsoft.com/office/officeart/2005/8/colors/accent0_1" csCatId="mainScheme" phldr="1"/>
      <dgm:spPr/>
      <dgm:t>
        <a:bodyPr/>
        <a:lstStyle/>
        <a:p>
          <a:endParaRPr lang="en-AU"/>
        </a:p>
      </dgm:t>
    </dgm:pt>
    <dgm:pt modelId="{C85789B8-4D14-4D08-983E-C8299AE0E267}">
      <dgm:prSet phldrT="[Text]" custT="1"/>
      <dgm:spPr/>
      <dgm:t>
        <a:bodyPr/>
        <a:lstStyle/>
        <a:p>
          <a:r>
            <a:rPr lang="en-AU" sz="4400" b="1" dirty="0">
              <a:solidFill>
                <a:srgbClr val="FF0000"/>
              </a:solidFill>
            </a:rPr>
            <a:t>Homo erectus</a:t>
          </a:r>
        </a:p>
      </dgm:t>
    </dgm:pt>
    <dgm:pt modelId="{2767241F-6BE6-4F4D-83EA-A87155FE38D8}" type="parTrans" cxnId="{30E92B79-82A3-44E4-88C7-C5B9DCB9073B}">
      <dgm:prSet/>
      <dgm:spPr/>
      <dgm:t>
        <a:bodyPr/>
        <a:lstStyle/>
        <a:p>
          <a:endParaRPr lang="en-AU"/>
        </a:p>
      </dgm:t>
    </dgm:pt>
    <dgm:pt modelId="{0390AA94-0705-4E64-B29D-39082007E5D5}" type="sibTrans" cxnId="{30E92B79-82A3-44E4-88C7-C5B9DCB9073B}">
      <dgm:prSet/>
      <dgm:spPr/>
      <dgm:t>
        <a:bodyPr/>
        <a:lstStyle/>
        <a:p>
          <a:endParaRPr lang="en-AU"/>
        </a:p>
      </dgm:t>
    </dgm:pt>
    <dgm:pt modelId="{BD972DA9-1AB9-4F68-9646-395CA8BB2429}" type="asst">
      <dgm:prSet phldrT="[Text]" custT="1"/>
      <dgm:spPr/>
      <dgm:t>
        <a:bodyPr/>
        <a:lstStyle/>
        <a:p>
          <a:r>
            <a:rPr lang="en-US" sz="1600" dirty="0"/>
            <a:t>FIRE!</a:t>
          </a:r>
        </a:p>
        <a:p>
          <a:r>
            <a:rPr lang="en-US" sz="1600" dirty="0"/>
            <a:t>protection; warmth; light; ‘drive’ animals; cook</a:t>
          </a:r>
          <a:endParaRPr lang="en-AU" sz="1600" dirty="0"/>
        </a:p>
      </dgm:t>
    </dgm:pt>
    <dgm:pt modelId="{CB5110A9-1976-4CA4-A339-B51944763EF6}" type="parTrans" cxnId="{D7E6C843-8783-4DC1-99E0-C1EADDBD9599}">
      <dgm:prSet/>
      <dgm:spPr/>
      <dgm:t>
        <a:bodyPr/>
        <a:lstStyle/>
        <a:p>
          <a:endParaRPr lang="en-AU"/>
        </a:p>
      </dgm:t>
    </dgm:pt>
    <dgm:pt modelId="{6B40F4D4-E142-477E-B22C-B0A83A46DB26}" type="sibTrans" cxnId="{D7E6C843-8783-4DC1-99E0-C1EADDBD9599}">
      <dgm:prSet/>
      <dgm:spPr/>
      <dgm:t>
        <a:bodyPr/>
        <a:lstStyle/>
        <a:p>
          <a:endParaRPr lang="en-AU"/>
        </a:p>
      </dgm:t>
    </dgm:pt>
    <dgm:pt modelId="{DC0EC8AA-E072-423F-A7C3-368AF7449490}">
      <dgm:prSet phldrT="[Text]" custT="1"/>
      <dgm:spPr/>
      <dgm:t>
        <a:bodyPr/>
        <a:lstStyle/>
        <a:p>
          <a:r>
            <a:rPr lang="en-US" sz="1800" dirty="0"/>
            <a:t>Caves for shelter</a:t>
          </a:r>
        </a:p>
        <a:p>
          <a:r>
            <a:rPr lang="en-US" sz="1800" dirty="0"/>
            <a:t>Built shelter - huts</a:t>
          </a:r>
          <a:endParaRPr lang="en-AU" sz="1800" dirty="0"/>
        </a:p>
      </dgm:t>
    </dgm:pt>
    <dgm:pt modelId="{5C7885B5-B076-459C-9E47-E6D56EFD60DF}" type="parTrans" cxnId="{52CC8DE8-AD5B-4CE7-91C5-18DB3A605D39}">
      <dgm:prSet/>
      <dgm:spPr/>
      <dgm:t>
        <a:bodyPr/>
        <a:lstStyle/>
        <a:p>
          <a:endParaRPr lang="en-AU"/>
        </a:p>
      </dgm:t>
    </dgm:pt>
    <dgm:pt modelId="{F01261BA-7B47-46A6-A0B7-FD007E7E97C9}" type="sibTrans" cxnId="{52CC8DE8-AD5B-4CE7-91C5-18DB3A605D39}">
      <dgm:prSet/>
      <dgm:spPr/>
      <dgm:t>
        <a:bodyPr/>
        <a:lstStyle/>
        <a:p>
          <a:endParaRPr lang="en-AU"/>
        </a:p>
      </dgm:t>
    </dgm:pt>
    <dgm:pt modelId="{7E1274ED-4E47-4F2E-81FC-78C180BB87C7}">
      <dgm:prSet phldrT="[Text]"/>
      <dgm:spPr/>
      <dgm:t>
        <a:bodyPr/>
        <a:lstStyle/>
        <a:p>
          <a:r>
            <a:rPr lang="en-US" dirty="0"/>
            <a:t>Skillful and </a:t>
          </a:r>
          <a:r>
            <a:rPr lang="en-US" dirty="0" err="1"/>
            <a:t>organised</a:t>
          </a:r>
          <a:r>
            <a:rPr lang="en-US" dirty="0"/>
            <a:t> hunting expeditions</a:t>
          </a:r>
        </a:p>
        <a:p>
          <a:r>
            <a:rPr lang="en-US" dirty="0"/>
            <a:t>Verbal communication was likely – due to above</a:t>
          </a:r>
          <a:endParaRPr lang="en-AU" dirty="0"/>
        </a:p>
      </dgm:t>
    </dgm:pt>
    <dgm:pt modelId="{E76CFEAC-8F14-4A98-9B21-EB78D3A2E728}" type="parTrans" cxnId="{92BA0E58-DAA9-40DF-B180-3DDF72E41B1D}">
      <dgm:prSet/>
      <dgm:spPr/>
      <dgm:t>
        <a:bodyPr/>
        <a:lstStyle/>
        <a:p>
          <a:endParaRPr lang="en-AU"/>
        </a:p>
      </dgm:t>
    </dgm:pt>
    <dgm:pt modelId="{4E45007D-50AE-48DF-BA09-C6645E7A91F4}" type="sibTrans" cxnId="{92BA0E58-DAA9-40DF-B180-3DDF72E41B1D}">
      <dgm:prSet/>
      <dgm:spPr/>
      <dgm:t>
        <a:bodyPr/>
        <a:lstStyle/>
        <a:p>
          <a:endParaRPr lang="en-AU"/>
        </a:p>
      </dgm:t>
    </dgm:pt>
    <dgm:pt modelId="{67D539BF-866C-42F1-85C8-0B75E769EA4F}" type="asst">
      <dgm:prSet custT="1"/>
      <dgm:spPr/>
      <dgm:t>
        <a:bodyPr/>
        <a:lstStyle/>
        <a:p>
          <a:r>
            <a:rPr lang="en-US" sz="1600" dirty="0"/>
            <a:t>Able to exploit many environments due to fire – migration to Europe</a:t>
          </a:r>
          <a:endParaRPr lang="en-AU" sz="1600" dirty="0"/>
        </a:p>
      </dgm:t>
    </dgm:pt>
    <dgm:pt modelId="{EF2F3FF6-9B42-4F7F-87B0-4345A31CC962}" type="parTrans" cxnId="{A95E5D7D-F8D1-4C7A-8AB9-599157276E8C}">
      <dgm:prSet/>
      <dgm:spPr/>
      <dgm:t>
        <a:bodyPr/>
        <a:lstStyle/>
        <a:p>
          <a:endParaRPr lang="en-AU"/>
        </a:p>
      </dgm:t>
    </dgm:pt>
    <dgm:pt modelId="{8FFC53D9-9E18-4A36-A8A7-CCC2A3F8F385}" type="sibTrans" cxnId="{A95E5D7D-F8D1-4C7A-8AB9-599157276E8C}">
      <dgm:prSet/>
      <dgm:spPr/>
      <dgm:t>
        <a:bodyPr/>
        <a:lstStyle/>
        <a:p>
          <a:endParaRPr lang="en-AU"/>
        </a:p>
      </dgm:t>
    </dgm:pt>
    <dgm:pt modelId="{56F34D7B-3E04-410D-952D-B750D2D8602E}">
      <dgm:prSet custT="1"/>
      <dgm:spPr/>
      <dgm:t>
        <a:bodyPr/>
        <a:lstStyle/>
        <a:p>
          <a:r>
            <a:rPr lang="en-AU" sz="3200" b="1" dirty="0">
              <a:solidFill>
                <a:srgbClr val="FF0000"/>
              </a:solidFill>
            </a:rPr>
            <a:t>Acheulean </a:t>
          </a:r>
          <a:r>
            <a:rPr lang="en-US" sz="3200" b="1" dirty="0">
              <a:solidFill>
                <a:srgbClr val="FF0000"/>
              </a:solidFill>
            </a:rPr>
            <a:t> tools</a:t>
          </a:r>
        </a:p>
      </dgm:t>
    </dgm:pt>
    <dgm:pt modelId="{E0F07BAA-5462-4704-8AE1-8D2EB7FE5D3D}" type="parTrans" cxnId="{1EE4781E-47C7-4140-803E-36075632B268}">
      <dgm:prSet/>
      <dgm:spPr/>
      <dgm:t>
        <a:bodyPr/>
        <a:lstStyle/>
        <a:p>
          <a:endParaRPr lang="en-AU"/>
        </a:p>
      </dgm:t>
    </dgm:pt>
    <dgm:pt modelId="{A4BD9823-13DA-42FA-8CB6-057792487E98}" type="sibTrans" cxnId="{1EE4781E-47C7-4140-803E-36075632B268}">
      <dgm:prSet/>
      <dgm:spPr/>
      <dgm:t>
        <a:bodyPr/>
        <a:lstStyle/>
        <a:p>
          <a:endParaRPr lang="en-AU"/>
        </a:p>
      </dgm:t>
    </dgm:pt>
    <dgm:pt modelId="{52F572A7-9CB6-4F8C-BE8D-23196C19B888}">
      <dgm:prSet custT="1"/>
      <dgm:spPr/>
      <dgm:t>
        <a:bodyPr/>
        <a:lstStyle/>
        <a:p>
          <a:r>
            <a:rPr lang="en-US" sz="2400" b="1" i="1" dirty="0">
              <a:solidFill>
                <a:srgbClr val="FF0000"/>
              </a:solidFill>
            </a:rPr>
            <a:t>Made from: </a:t>
          </a:r>
          <a:r>
            <a:rPr lang="en-US" sz="2400" b="1" dirty="0">
              <a:solidFill>
                <a:srgbClr val="FF0000"/>
              </a:solidFill>
            </a:rPr>
            <a:t>Stone and Bone</a:t>
          </a:r>
        </a:p>
      </dgm:t>
    </dgm:pt>
    <dgm:pt modelId="{99A22EAD-8CBD-453A-AF4B-82BB1ECC51B1}" type="parTrans" cxnId="{0E1AE9FE-B0E5-4BC1-A69D-F7AB03C40FA1}">
      <dgm:prSet/>
      <dgm:spPr/>
      <dgm:t>
        <a:bodyPr/>
        <a:lstStyle/>
        <a:p>
          <a:endParaRPr lang="en-AU"/>
        </a:p>
      </dgm:t>
    </dgm:pt>
    <dgm:pt modelId="{DDFF1FD4-95B0-4745-8527-D3EE4DCC2242}" type="sibTrans" cxnId="{0E1AE9FE-B0E5-4BC1-A69D-F7AB03C40FA1}">
      <dgm:prSet/>
      <dgm:spPr/>
      <dgm:t>
        <a:bodyPr/>
        <a:lstStyle/>
        <a:p>
          <a:endParaRPr lang="en-AU"/>
        </a:p>
      </dgm:t>
    </dgm:pt>
    <dgm:pt modelId="{48922901-D9C4-4A00-8A3C-B5FD9320FC40}">
      <dgm:prSet custT="1"/>
      <dgm:spPr/>
      <dgm:t>
        <a:bodyPr/>
        <a:lstStyle/>
        <a:p>
          <a:r>
            <a:rPr lang="en-US" sz="2400" b="1" dirty="0">
              <a:solidFill>
                <a:srgbClr val="FF0000"/>
              </a:solidFill>
            </a:rPr>
            <a:t>Sophisticated – made to plan</a:t>
          </a:r>
        </a:p>
      </dgm:t>
    </dgm:pt>
    <dgm:pt modelId="{F38BE664-1C8D-48DA-A89F-2AB9BE2E57C4}" type="parTrans" cxnId="{7736536E-138C-4FF7-8B6D-78CFBA6743A6}">
      <dgm:prSet/>
      <dgm:spPr/>
      <dgm:t>
        <a:bodyPr/>
        <a:lstStyle/>
        <a:p>
          <a:endParaRPr lang="en-AU"/>
        </a:p>
      </dgm:t>
    </dgm:pt>
    <dgm:pt modelId="{3EBE0AD3-7371-4B25-BF60-DD3111898111}" type="sibTrans" cxnId="{7736536E-138C-4FF7-8B6D-78CFBA6743A6}">
      <dgm:prSet/>
      <dgm:spPr/>
      <dgm:t>
        <a:bodyPr/>
        <a:lstStyle/>
        <a:p>
          <a:endParaRPr lang="en-AU"/>
        </a:p>
      </dgm:t>
    </dgm:pt>
    <dgm:pt modelId="{7E06FAE2-A2C2-4892-B335-07EC36E122B7}">
      <dgm:prSet custT="1"/>
      <dgm:spPr/>
      <dgm:t>
        <a:bodyPr/>
        <a:lstStyle/>
        <a:p>
          <a:r>
            <a:rPr lang="en-US" sz="2000" b="1" dirty="0">
              <a:solidFill>
                <a:srgbClr val="FF0000"/>
              </a:solidFill>
            </a:rPr>
            <a:t>Many tools, limited jobs</a:t>
          </a:r>
        </a:p>
      </dgm:t>
    </dgm:pt>
    <dgm:pt modelId="{216E5F58-B83E-4C12-81BE-D66FB3110246}" type="parTrans" cxnId="{34B66A46-F7EB-49C3-AEAF-E0F28AB86E13}">
      <dgm:prSet/>
      <dgm:spPr/>
      <dgm:t>
        <a:bodyPr/>
        <a:lstStyle/>
        <a:p>
          <a:endParaRPr lang="en-AU"/>
        </a:p>
      </dgm:t>
    </dgm:pt>
    <dgm:pt modelId="{B93E9E69-43EF-4162-87A6-76316D9BCB97}" type="sibTrans" cxnId="{34B66A46-F7EB-49C3-AEAF-E0F28AB86E13}">
      <dgm:prSet/>
      <dgm:spPr/>
      <dgm:t>
        <a:bodyPr/>
        <a:lstStyle/>
        <a:p>
          <a:endParaRPr lang="en-AU"/>
        </a:p>
      </dgm:t>
    </dgm:pt>
    <dgm:pt modelId="{B143CA93-DEB9-44A2-996F-9062B8B34ECA}">
      <dgm:prSet custT="1"/>
      <dgm:spPr/>
      <dgm:t>
        <a:bodyPr/>
        <a:lstStyle/>
        <a:p>
          <a:r>
            <a:rPr lang="en-AU" sz="1600" b="1" dirty="0">
              <a:solidFill>
                <a:srgbClr val="FF0000"/>
              </a:solidFill>
            </a:rPr>
            <a:t>Made by: Large flake from a boulder, then shaped to form oval/pear shape with point</a:t>
          </a:r>
        </a:p>
      </dgm:t>
    </dgm:pt>
    <dgm:pt modelId="{A509CE7E-AEB5-4588-A316-72C20943E344}" type="parTrans" cxnId="{CCC81767-2ED9-4E0A-AEBD-8F8E9EA206FA}">
      <dgm:prSet/>
      <dgm:spPr/>
      <dgm:t>
        <a:bodyPr/>
        <a:lstStyle/>
        <a:p>
          <a:endParaRPr lang="en-AU"/>
        </a:p>
      </dgm:t>
    </dgm:pt>
    <dgm:pt modelId="{2392B5D5-5425-4E5B-BCC4-4383BAF2CE93}" type="sibTrans" cxnId="{CCC81767-2ED9-4E0A-AEBD-8F8E9EA206FA}">
      <dgm:prSet/>
      <dgm:spPr/>
      <dgm:t>
        <a:bodyPr/>
        <a:lstStyle/>
        <a:p>
          <a:endParaRPr lang="en-AU"/>
        </a:p>
      </dgm:t>
    </dgm:pt>
    <dgm:pt modelId="{7E72200F-A1EE-4AB4-917F-06378159B8A3}">
      <dgm:prSet custT="1"/>
      <dgm:spPr/>
      <dgm:t>
        <a:bodyPr/>
        <a:lstStyle/>
        <a:p>
          <a:r>
            <a:rPr lang="en-AU" sz="2000" b="1" dirty="0">
              <a:solidFill>
                <a:srgbClr val="FF0000"/>
              </a:solidFill>
            </a:rPr>
            <a:t>All edges shaped and sharp = hand axe</a:t>
          </a:r>
        </a:p>
      </dgm:t>
    </dgm:pt>
    <dgm:pt modelId="{EE4B347F-4CB8-4759-83CC-B7B4AD4F3F4C}" type="parTrans" cxnId="{A53B583D-8F1C-46F0-B8E9-7FDCCED40AAB}">
      <dgm:prSet/>
      <dgm:spPr/>
      <dgm:t>
        <a:bodyPr/>
        <a:lstStyle/>
        <a:p>
          <a:endParaRPr lang="en-AU"/>
        </a:p>
      </dgm:t>
    </dgm:pt>
    <dgm:pt modelId="{8926AE3F-A438-44A2-AE91-4719FE388816}" type="sibTrans" cxnId="{A53B583D-8F1C-46F0-B8E9-7FDCCED40AAB}">
      <dgm:prSet/>
      <dgm:spPr/>
      <dgm:t>
        <a:bodyPr/>
        <a:lstStyle/>
        <a:p>
          <a:endParaRPr lang="en-AU"/>
        </a:p>
      </dgm:t>
    </dgm:pt>
    <dgm:pt modelId="{D9B822BE-712E-4BA0-A867-52721D650E03}">
      <dgm:prSet custT="1"/>
      <dgm:spPr/>
      <dgm:t>
        <a:bodyPr/>
        <a:lstStyle/>
        <a:p>
          <a:r>
            <a:rPr lang="en-AU" sz="1700" b="1" dirty="0">
              <a:solidFill>
                <a:srgbClr val="FF0000"/>
              </a:solidFill>
            </a:rPr>
            <a:t>Used for: Hunting; Butchering; Stabbing; Bone/antler used to help make tools</a:t>
          </a:r>
        </a:p>
      </dgm:t>
    </dgm:pt>
    <dgm:pt modelId="{006AA804-C76B-4253-8202-AA71118EC0ED}" type="parTrans" cxnId="{5DA8FB56-D3EC-4FB4-98A5-E6C3DCC226C1}">
      <dgm:prSet/>
      <dgm:spPr/>
      <dgm:t>
        <a:bodyPr/>
        <a:lstStyle/>
        <a:p>
          <a:endParaRPr lang="en-AU"/>
        </a:p>
      </dgm:t>
    </dgm:pt>
    <dgm:pt modelId="{7E2EDFF5-2442-4578-B9EB-1C002C27B7BB}" type="sibTrans" cxnId="{5DA8FB56-D3EC-4FB4-98A5-E6C3DCC226C1}">
      <dgm:prSet/>
      <dgm:spPr/>
      <dgm:t>
        <a:bodyPr/>
        <a:lstStyle/>
        <a:p>
          <a:endParaRPr lang="en-AU"/>
        </a:p>
      </dgm:t>
    </dgm:pt>
    <dgm:pt modelId="{7468AE2F-B3DA-4674-A6A8-C0824BBDA574}" type="pres">
      <dgm:prSet presAssocID="{5D09A518-AAC1-4FE9-A790-9BFB8552B37E}" presName="hierChild1" presStyleCnt="0">
        <dgm:presLayoutVars>
          <dgm:orgChart val="1"/>
          <dgm:chPref val="1"/>
          <dgm:dir/>
          <dgm:animOne val="branch"/>
          <dgm:animLvl val="lvl"/>
          <dgm:resizeHandles/>
        </dgm:presLayoutVars>
      </dgm:prSet>
      <dgm:spPr/>
    </dgm:pt>
    <dgm:pt modelId="{F04A4A45-A576-43C2-BABE-ABE83F2C5655}" type="pres">
      <dgm:prSet presAssocID="{C85789B8-4D14-4D08-983E-C8299AE0E267}" presName="hierRoot1" presStyleCnt="0">
        <dgm:presLayoutVars>
          <dgm:hierBranch val="init"/>
        </dgm:presLayoutVars>
      </dgm:prSet>
      <dgm:spPr/>
    </dgm:pt>
    <dgm:pt modelId="{94895CAF-0329-4DE8-A71F-E015D99E9E0E}" type="pres">
      <dgm:prSet presAssocID="{C85789B8-4D14-4D08-983E-C8299AE0E267}" presName="rootComposite1" presStyleCnt="0"/>
      <dgm:spPr/>
    </dgm:pt>
    <dgm:pt modelId="{BA2AD47B-CEE8-4D82-8AA4-EF4C23555008}" type="pres">
      <dgm:prSet presAssocID="{C85789B8-4D14-4D08-983E-C8299AE0E267}" presName="rootText1" presStyleLbl="node0" presStyleIdx="0" presStyleCnt="1" custScaleX="185531">
        <dgm:presLayoutVars>
          <dgm:chPref val="3"/>
        </dgm:presLayoutVars>
      </dgm:prSet>
      <dgm:spPr/>
    </dgm:pt>
    <dgm:pt modelId="{934A81B5-DE55-4D47-8802-A3E85C684B95}" type="pres">
      <dgm:prSet presAssocID="{C85789B8-4D14-4D08-983E-C8299AE0E267}" presName="rootConnector1" presStyleLbl="node1" presStyleIdx="0" presStyleCnt="0"/>
      <dgm:spPr/>
    </dgm:pt>
    <dgm:pt modelId="{0381E428-787E-4079-9CE7-DE2223B25B96}" type="pres">
      <dgm:prSet presAssocID="{C85789B8-4D14-4D08-983E-C8299AE0E267}" presName="hierChild2" presStyleCnt="0"/>
      <dgm:spPr/>
    </dgm:pt>
    <dgm:pt modelId="{A1ED5F80-46DB-4287-A226-2C70206B2CD4}" type="pres">
      <dgm:prSet presAssocID="{E0F07BAA-5462-4704-8AE1-8D2EB7FE5D3D}" presName="Name37" presStyleLbl="parChTrans1D2" presStyleIdx="0" presStyleCnt="5"/>
      <dgm:spPr/>
    </dgm:pt>
    <dgm:pt modelId="{9D65FDA3-4454-4A36-8AE2-BA100B2D9822}" type="pres">
      <dgm:prSet presAssocID="{56F34D7B-3E04-410D-952D-B750D2D8602E}" presName="hierRoot2" presStyleCnt="0">
        <dgm:presLayoutVars>
          <dgm:hierBranch val="init"/>
        </dgm:presLayoutVars>
      </dgm:prSet>
      <dgm:spPr/>
    </dgm:pt>
    <dgm:pt modelId="{5010509D-5C96-4642-BD77-366B511878E9}" type="pres">
      <dgm:prSet presAssocID="{56F34D7B-3E04-410D-952D-B750D2D8602E}" presName="rootComposite" presStyleCnt="0"/>
      <dgm:spPr/>
    </dgm:pt>
    <dgm:pt modelId="{A8C54423-34F0-4088-BA95-85E4748809F6}" type="pres">
      <dgm:prSet presAssocID="{56F34D7B-3E04-410D-952D-B750D2D8602E}" presName="rootText" presStyleLbl="node2" presStyleIdx="0" presStyleCnt="3">
        <dgm:presLayoutVars>
          <dgm:chPref val="3"/>
        </dgm:presLayoutVars>
      </dgm:prSet>
      <dgm:spPr/>
    </dgm:pt>
    <dgm:pt modelId="{EA228800-66B8-403E-A848-89B83806E797}" type="pres">
      <dgm:prSet presAssocID="{56F34D7B-3E04-410D-952D-B750D2D8602E}" presName="rootConnector" presStyleLbl="node2" presStyleIdx="0" presStyleCnt="3"/>
      <dgm:spPr/>
    </dgm:pt>
    <dgm:pt modelId="{F855B23C-59BC-449F-9F63-77CB5E4E42A6}" type="pres">
      <dgm:prSet presAssocID="{56F34D7B-3E04-410D-952D-B750D2D8602E}" presName="hierChild4" presStyleCnt="0"/>
      <dgm:spPr/>
    </dgm:pt>
    <dgm:pt modelId="{54C3FD46-477C-4490-A72D-D90740424C6D}" type="pres">
      <dgm:prSet presAssocID="{A509CE7E-AEB5-4588-A316-72C20943E344}" presName="Name37" presStyleLbl="parChTrans1D3" presStyleIdx="0" presStyleCnt="5"/>
      <dgm:spPr/>
    </dgm:pt>
    <dgm:pt modelId="{BC30166A-34A5-4B46-9F6F-892FE585A7C8}" type="pres">
      <dgm:prSet presAssocID="{B143CA93-DEB9-44A2-996F-9062B8B34ECA}" presName="hierRoot2" presStyleCnt="0">
        <dgm:presLayoutVars>
          <dgm:hierBranch val="init"/>
        </dgm:presLayoutVars>
      </dgm:prSet>
      <dgm:spPr/>
    </dgm:pt>
    <dgm:pt modelId="{6D103E93-6256-4BA4-9B2F-581ACA9982B1}" type="pres">
      <dgm:prSet presAssocID="{B143CA93-DEB9-44A2-996F-9062B8B34ECA}" presName="rootComposite" presStyleCnt="0"/>
      <dgm:spPr/>
    </dgm:pt>
    <dgm:pt modelId="{0EF53679-C060-4DD2-AD18-1A3F534B04C2}" type="pres">
      <dgm:prSet presAssocID="{B143CA93-DEB9-44A2-996F-9062B8B34ECA}" presName="rootText" presStyleLbl="node3" presStyleIdx="0" presStyleCnt="5" custScaleY="129007">
        <dgm:presLayoutVars>
          <dgm:chPref val="3"/>
        </dgm:presLayoutVars>
      </dgm:prSet>
      <dgm:spPr/>
    </dgm:pt>
    <dgm:pt modelId="{BDC1E4B8-FE8D-418A-A821-CA6348CDDA28}" type="pres">
      <dgm:prSet presAssocID="{B143CA93-DEB9-44A2-996F-9062B8B34ECA}" presName="rootConnector" presStyleLbl="node3" presStyleIdx="0" presStyleCnt="5"/>
      <dgm:spPr/>
    </dgm:pt>
    <dgm:pt modelId="{5650CA1D-ED79-4CD4-92AB-7BD58766B677}" type="pres">
      <dgm:prSet presAssocID="{B143CA93-DEB9-44A2-996F-9062B8B34ECA}" presName="hierChild4" presStyleCnt="0"/>
      <dgm:spPr/>
    </dgm:pt>
    <dgm:pt modelId="{6BA50D12-0AF0-417F-ACC3-D5D925F66C53}" type="pres">
      <dgm:prSet presAssocID="{B143CA93-DEB9-44A2-996F-9062B8B34ECA}" presName="hierChild5" presStyleCnt="0"/>
      <dgm:spPr/>
    </dgm:pt>
    <dgm:pt modelId="{058BAB18-96A8-4897-BFEB-164D75F7430A}" type="pres">
      <dgm:prSet presAssocID="{EE4B347F-4CB8-4759-83CC-B7B4AD4F3F4C}" presName="Name37" presStyleLbl="parChTrans1D3" presStyleIdx="1" presStyleCnt="5"/>
      <dgm:spPr/>
    </dgm:pt>
    <dgm:pt modelId="{913525DE-BE61-40F3-9137-BEC4B7698081}" type="pres">
      <dgm:prSet presAssocID="{7E72200F-A1EE-4AB4-917F-06378159B8A3}" presName="hierRoot2" presStyleCnt="0">
        <dgm:presLayoutVars>
          <dgm:hierBranch val="init"/>
        </dgm:presLayoutVars>
      </dgm:prSet>
      <dgm:spPr/>
    </dgm:pt>
    <dgm:pt modelId="{F8501B58-6A1B-4E4C-958E-016185429160}" type="pres">
      <dgm:prSet presAssocID="{7E72200F-A1EE-4AB4-917F-06378159B8A3}" presName="rootComposite" presStyleCnt="0"/>
      <dgm:spPr/>
    </dgm:pt>
    <dgm:pt modelId="{87FC9F15-1170-4357-968D-CBEB701BEAAA}" type="pres">
      <dgm:prSet presAssocID="{7E72200F-A1EE-4AB4-917F-06378159B8A3}" presName="rootText" presStyleLbl="node3" presStyleIdx="1" presStyleCnt="5" custScaleY="129007">
        <dgm:presLayoutVars>
          <dgm:chPref val="3"/>
        </dgm:presLayoutVars>
      </dgm:prSet>
      <dgm:spPr/>
    </dgm:pt>
    <dgm:pt modelId="{CA852BBE-EA85-469D-9E08-12FA4BAC380F}" type="pres">
      <dgm:prSet presAssocID="{7E72200F-A1EE-4AB4-917F-06378159B8A3}" presName="rootConnector" presStyleLbl="node3" presStyleIdx="1" presStyleCnt="5"/>
      <dgm:spPr/>
    </dgm:pt>
    <dgm:pt modelId="{3531CAE4-474E-4312-B942-7CBC26055E02}" type="pres">
      <dgm:prSet presAssocID="{7E72200F-A1EE-4AB4-917F-06378159B8A3}" presName="hierChild4" presStyleCnt="0"/>
      <dgm:spPr/>
    </dgm:pt>
    <dgm:pt modelId="{943BD9AA-6D2C-43C0-8CAF-328714322B92}" type="pres">
      <dgm:prSet presAssocID="{7E72200F-A1EE-4AB4-917F-06378159B8A3}" presName="hierChild5" presStyleCnt="0"/>
      <dgm:spPr/>
    </dgm:pt>
    <dgm:pt modelId="{0F5048DC-3365-43B7-9BFC-6CBDBBAE81BD}" type="pres">
      <dgm:prSet presAssocID="{006AA804-C76B-4253-8202-AA71118EC0ED}" presName="Name37" presStyleLbl="parChTrans1D3" presStyleIdx="2" presStyleCnt="5"/>
      <dgm:spPr/>
    </dgm:pt>
    <dgm:pt modelId="{30150BA0-9B15-436F-9527-1C9167DD0EFC}" type="pres">
      <dgm:prSet presAssocID="{D9B822BE-712E-4BA0-A867-52721D650E03}" presName="hierRoot2" presStyleCnt="0">
        <dgm:presLayoutVars>
          <dgm:hierBranch val="init"/>
        </dgm:presLayoutVars>
      </dgm:prSet>
      <dgm:spPr/>
    </dgm:pt>
    <dgm:pt modelId="{0C8484B6-734D-41BE-8A7F-A6CE2D5C52A6}" type="pres">
      <dgm:prSet presAssocID="{D9B822BE-712E-4BA0-A867-52721D650E03}" presName="rootComposite" presStyleCnt="0"/>
      <dgm:spPr/>
    </dgm:pt>
    <dgm:pt modelId="{526B2EE8-A99F-4DF0-B145-BC432198B50A}" type="pres">
      <dgm:prSet presAssocID="{D9B822BE-712E-4BA0-A867-52721D650E03}" presName="rootText" presStyleLbl="node3" presStyleIdx="2" presStyleCnt="5" custScaleY="119588">
        <dgm:presLayoutVars>
          <dgm:chPref val="3"/>
        </dgm:presLayoutVars>
      </dgm:prSet>
      <dgm:spPr/>
    </dgm:pt>
    <dgm:pt modelId="{457ACEE1-A00C-4BCF-AC9D-F372C1D56BE2}" type="pres">
      <dgm:prSet presAssocID="{D9B822BE-712E-4BA0-A867-52721D650E03}" presName="rootConnector" presStyleLbl="node3" presStyleIdx="2" presStyleCnt="5"/>
      <dgm:spPr/>
    </dgm:pt>
    <dgm:pt modelId="{4E252D98-E271-4B1D-ADED-BD69E0DA03F5}" type="pres">
      <dgm:prSet presAssocID="{D9B822BE-712E-4BA0-A867-52721D650E03}" presName="hierChild4" presStyleCnt="0"/>
      <dgm:spPr/>
    </dgm:pt>
    <dgm:pt modelId="{6F18A89D-AA59-497E-8421-11F765649EDC}" type="pres">
      <dgm:prSet presAssocID="{D9B822BE-712E-4BA0-A867-52721D650E03}" presName="hierChild5" presStyleCnt="0"/>
      <dgm:spPr/>
    </dgm:pt>
    <dgm:pt modelId="{17ADFFC9-A16A-4D35-B630-9B388B919ADB}" type="pres">
      <dgm:prSet presAssocID="{99A22EAD-8CBD-453A-AF4B-82BB1ECC51B1}" presName="Name37" presStyleLbl="parChTrans1D3" presStyleIdx="3" presStyleCnt="5"/>
      <dgm:spPr/>
    </dgm:pt>
    <dgm:pt modelId="{5AD7F550-97BD-43BF-B52A-90D7934FB34D}" type="pres">
      <dgm:prSet presAssocID="{52F572A7-9CB6-4F8C-BE8D-23196C19B888}" presName="hierRoot2" presStyleCnt="0">
        <dgm:presLayoutVars>
          <dgm:hierBranch val="init"/>
        </dgm:presLayoutVars>
      </dgm:prSet>
      <dgm:spPr/>
    </dgm:pt>
    <dgm:pt modelId="{797C2590-77E1-4418-A623-E7FB4C95FB1B}" type="pres">
      <dgm:prSet presAssocID="{52F572A7-9CB6-4F8C-BE8D-23196C19B888}" presName="rootComposite" presStyleCnt="0"/>
      <dgm:spPr/>
    </dgm:pt>
    <dgm:pt modelId="{7C8D96E3-DED0-4190-850B-F0A4A0F4FA00}" type="pres">
      <dgm:prSet presAssocID="{52F572A7-9CB6-4F8C-BE8D-23196C19B888}" presName="rootText" presStyleLbl="node3" presStyleIdx="3" presStyleCnt="5" custScaleY="130890">
        <dgm:presLayoutVars>
          <dgm:chPref val="3"/>
        </dgm:presLayoutVars>
      </dgm:prSet>
      <dgm:spPr/>
    </dgm:pt>
    <dgm:pt modelId="{8F62A64D-6E4C-4BF8-9830-916D3A57FE65}" type="pres">
      <dgm:prSet presAssocID="{52F572A7-9CB6-4F8C-BE8D-23196C19B888}" presName="rootConnector" presStyleLbl="node3" presStyleIdx="3" presStyleCnt="5"/>
      <dgm:spPr/>
    </dgm:pt>
    <dgm:pt modelId="{11538D61-316B-471E-950A-40A90A925BBE}" type="pres">
      <dgm:prSet presAssocID="{52F572A7-9CB6-4F8C-BE8D-23196C19B888}" presName="hierChild4" presStyleCnt="0"/>
      <dgm:spPr/>
    </dgm:pt>
    <dgm:pt modelId="{CBEB6A3D-0D2F-4D76-B396-3D52934171FD}" type="pres">
      <dgm:prSet presAssocID="{52F572A7-9CB6-4F8C-BE8D-23196C19B888}" presName="hierChild5" presStyleCnt="0"/>
      <dgm:spPr/>
    </dgm:pt>
    <dgm:pt modelId="{7809493A-41FF-4D44-A5EA-58EED6949C5A}" type="pres">
      <dgm:prSet presAssocID="{F38BE664-1C8D-48DA-A89F-2AB9BE2E57C4}" presName="Name37" presStyleLbl="parChTrans1D3" presStyleIdx="4" presStyleCnt="5"/>
      <dgm:spPr/>
    </dgm:pt>
    <dgm:pt modelId="{E2CDB178-7C64-4D03-8EB9-17E9714FC57B}" type="pres">
      <dgm:prSet presAssocID="{48922901-D9C4-4A00-8A3C-B5FD9320FC40}" presName="hierRoot2" presStyleCnt="0">
        <dgm:presLayoutVars>
          <dgm:hierBranch val="init"/>
        </dgm:presLayoutVars>
      </dgm:prSet>
      <dgm:spPr/>
    </dgm:pt>
    <dgm:pt modelId="{001E5AD4-DBF7-4CCB-81AA-40761E251A40}" type="pres">
      <dgm:prSet presAssocID="{48922901-D9C4-4A00-8A3C-B5FD9320FC40}" presName="rootComposite" presStyleCnt="0"/>
      <dgm:spPr/>
    </dgm:pt>
    <dgm:pt modelId="{9829310E-9969-4E3C-8625-1B0C070FD0EE}" type="pres">
      <dgm:prSet presAssocID="{48922901-D9C4-4A00-8A3C-B5FD9320FC40}" presName="rootText" presStyleLbl="node3" presStyleIdx="4" presStyleCnt="5" custLinFactNeighborX="471" custLinFactNeighborY="2826">
        <dgm:presLayoutVars>
          <dgm:chPref val="3"/>
        </dgm:presLayoutVars>
      </dgm:prSet>
      <dgm:spPr/>
    </dgm:pt>
    <dgm:pt modelId="{A622477B-1261-429E-AFE4-FDA271026AC5}" type="pres">
      <dgm:prSet presAssocID="{48922901-D9C4-4A00-8A3C-B5FD9320FC40}" presName="rootConnector" presStyleLbl="node3" presStyleIdx="4" presStyleCnt="5"/>
      <dgm:spPr/>
    </dgm:pt>
    <dgm:pt modelId="{5A625E82-6428-47D5-9BC4-BB0143E06CB6}" type="pres">
      <dgm:prSet presAssocID="{48922901-D9C4-4A00-8A3C-B5FD9320FC40}" presName="hierChild4" presStyleCnt="0"/>
      <dgm:spPr/>
    </dgm:pt>
    <dgm:pt modelId="{DEF7AD2B-34F5-4D74-A2F3-AFF5EC25EF30}" type="pres">
      <dgm:prSet presAssocID="{216E5F58-B83E-4C12-81BE-D66FB3110246}" presName="Name37" presStyleLbl="parChTrans1D4" presStyleIdx="0" presStyleCnt="1"/>
      <dgm:spPr/>
    </dgm:pt>
    <dgm:pt modelId="{C741972D-53BE-46EA-B0FA-FC0D0D69FF2B}" type="pres">
      <dgm:prSet presAssocID="{7E06FAE2-A2C2-4892-B335-07EC36E122B7}" presName="hierRoot2" presStyleCnt="0">
        <dgm:presLayoutVars>
          <dgm:hierBranch val="init"/>
        </dgm:presLayoutVars>
      </dgm:prSet>
      <dgm:spPr/>
    </dgm:pt>
    <dgm:pt modelId="{52F93C35-D44D-4E10-9D11-7F3CCF1ED76E}" type="pres">
      <dgm:prSet presAssocID="{7E06FAE2-A2C2-4892-B335-07EC36E122B7}" presName="rootComposite" presStyleCnt="0"/>
      <dgm:spPr/>
    </dgm:pt>
    <dgm:pt modelId="{01F32EF1-C779-41A4-B847-8355AD09CF64}" type="pres">
      <dgm:prSet presAssocID="{7E06FAE2-A2C2-4892-B335-07EC36E122B7}" presName="rootText" presStyleLbl="node4" presStyleIdx="0" presStyleCnt="1">
        <dgm:presLayoutVars>
          <dgm:chPref val="3"/>
        </dgm:presLayoutVars>
      </dgm:prSet>
      <dgm:spPr/>
    </dgm:pt>
    <dgm:pt modelId="{74E71214-C50A-4DFF-AB1B-08FBEDE7EC87}" type="pres">
      <dgm:prSet presAssocID="{7E06FAE2-A2C2-4892-B335-07EC36E122B7}" presName="rootConnector" presStyleLbl="node4" presStyleIdx="0" presStyleCnt="1"/>
      <dgm:spPr/>
    </dgm:pt>
    <dgm:pt modelId="{A4782AEA-0504-4745-83B1-C878BF934D78}" type="pres">
      <dgm:prSet presAssocID="{7E06FAE2-A2C2-4892-B335-07EC36E122B7}" presName="hierChild4" presStyleCnt="0"/>
      <dgm:spPr/>
    </dgm:pt>
    <dgm:pt modelId="{15082CA8-17B4-4326-9214-582317973A25}" type="pres">
      <dgm:prSet presAssocID="{7E06FAE2-A2C2-4892-B335-07EC36E122B7}" presName="hierChild5" presStyleCnt="0"/>
      <dgm:spPr/>
    </dgm:pt>
    <dgm:pt modelId="{C61570E9-9012-486E-969A-3613F7654BD5}" type="pres">
      <dgm:prSet presAssocID="{48922901-D9C4-4A00-8A3C-B5FD9320FC40}" presName="hierChild5" presStyleCnt="0"/>
      <dgm:spPr/>
    </dgm:pt>
    <dgm:pt modelId="{077CE20E-1032-4874-96FA-F41A53DD4550}" type="pres">
      <dgm:prSet presAssocID="{56F34D7B-3E04-410D-952D-B750D2D8602E}" presName="hierChild5" presStyleCnt="0"/>
      <dgm:spPr/>
    </dgm:pt>
    <dgm:pt modelId="{5ED39B00-5580-47A8-8D9A-0E4C018A8001}" type="pres">
      <dgm:prSet presAssocID="{5C7885B5-B076-459C-9E47-E6D56EFD60DF}" presName="Name37" presStyleLbl="parChTrans1D2" presStyleIdx="1" presStyleCnt="5"/>
      <dgm:spPr/>
    </dgm:pt>
    <dgm:pt modelId="{F575057A-FF43-483C-A699-AFAD132C97D4}" type="pres">
      <dgm:prSet presAssocID="{DC0EC8AA-E072-423F-A7C3-368AF7449490}" presName="hierRoot2" presStyleCnt="0">
        <dgm:presLayoutVars>
          <dgm:hierBranch val="init"/>
        </dgm:presLayoutVars>
      </dgm:prSet>
      <dgm:spPr/>
    </dgm:pt>
    <dgm:pt modelId="{1085B6F6-05D3-49AD-A434-AC7A5A5BF6C2}" type="pres">
      <dgm:prSet presAssocID="{DC0EC8AA-E072-423F-A7C3-368AF7449490}" presName="rootComposite" presStyleCnt="0"/>
      <dgm:spPr/>
    </dgm:pt>
    <dgm:pt modelId="{575986E6-ECD1-47E1-96A3-7C9D3DF65176}" type="pres">
      <dgm:prSet presAssocID="{DC0EC8AA-E072-423F-A7C3-368AF7449490}" presName="rootText" presStyleLbl="node2" presStyleIdx="1" presStyleCnt="3">
        <dgm:presLayoutVars>
          <dgm:chPref val="3"/>
        </dgm:presLayoutVars>
      </dgm:prSet>
      <dgm:spPr/>
    </dgm:pt>
    <dgm:pt modelId="{D1BFF96F-17CB-484E-9892-EF1792F842C4}" type="pres">
      <dgm:prSet presAssocID="{DC0EC8AA-E072-423F-A7C3-368AF7449490}" presName="rootConnector" presStyleLbl="node2" presStyleIdx="1" presStyleCnt="3"/>
      <dgm:spPr/>
    </dgm:pt>
    <dgm:pt modelId="{4F25E06B-C146-44CA-94CE-383E143B7CFA}" type="pres">
      <dgm:prSet presAssocID="{DC0EC8AA-E072-423F-A7C3-368AF7449490}" presName="hierChild4" presStyleCnt="0"/>
      <dgm:spPr/>
    </dgm:pt>
    <dgm:pt modelId="{C665C63E-3FDD-417A-B06F-37520533FFFF}" type="pres">
      <dgm:prSet presAssocID="{DC0EC8AA-E072-423F-A7C3-368AF7449490}" presName="hierChild5" presStyleCnt="0"/>
      <dgm:spPr/>
    </dgm:pt>
    <dgm:pt modelId="{FDD0A54E-FF57-4474-A09C-812DA2880B2A}" type="pres">
      <dgm:prSet presAssocID="{E76CFEAC-8F14-4A98-9B21-EB78D3A2E728}" presName="Name37" presStyleLbl="parChTrans1D2" presStyleIdx="2" presStyleCnt="5"/>
      <dgm:spPr/>
    </dgm:pt>
    <dgm:pt modelId="{45648A29-DCF3-47C3-8869-755ADEB2F086}" type="pres">
      <dgm:prSet presAssocID="{7E1274ED-4E47-4F2E-81FC-78C180BB87C7}" presName="hierRoot2" presStyleCnt="0">
        <dgm:presLayoutVars>
          <dgm:hierBranch val="init"/>
        </dgm:presLayoutVars>
      </dgm:prSet>
      <dgm:spPr/>
    </dgm:pt>
    <dgm:pt modelId="{E7366154-39D7-477C-9AD2-8805CED9D89F}" type="pres">
      <dgm:prSet presAssocID="{7E1274ED-4E47-4F2E-81FC-78C180BB87C7}" presName="rootComposite" presStyleCnt="0"/>
      <dgm:spPr/>
    </dgm:pt>
    <dgm:pt modelId="{CE116CE7-CBCC-4063-8D8D-13A51C8EEFD2}" type="pres">
      <dgm:prSet presAssocID="{7E1274ED-4E47-4F2E-81FC-78C180BB87C7}" presName="rootText" presStyleLbl="node2" presStyleIdx="2" presStyleCnt="3">
        <dgm:presLayoutVars>
          <dgm:chPref val="3"/>
        </dgm:presLayoutVars>
      </dgm:prSet>
      <dgm:spPr/>
    </dgm:pt>
    <dgm:pt modelId="{8A1EB472-CF34-45CB-BB3B-B577F62B7992}" type="pres">
      <dgm:prSet presAssocID="{7E1274ED-4E47-4F2E-81FC-78C180BB87C7}" presName="rootConnector" presStyleLbl="node2" presStyleIdx="2" presStyleCnt="3"/>
      <dgm:spPr/>
    </dgm:pt>
    <dgm:pt modelId="{90124BFB-2977-408F-B585-976366BAB3FD}" type="pres">
      <dgm:prSet presAssocID="{7E1274ED-4E47-4F2E-81FC-78C180BB87C7}" presName="hierChild4" presStyleCnt="0"/>
      <dgm:spPr/>
    </dgm:pt>
    <dgm:pt modelId="{7176CAA3-4FFA-4130-8B08-B7A4D3FAF7B8}" type="pres">
      <dgm:prSet presAssocID="{7E1274ED-4E47-4F2E-81FC-78C180BB87C7}" presName="hierChild5" presStyleCnt="0"/>
      <dgm:spPr/>
    </dgm:pt>
    <dgm:pt modelId="{8AFCA81D-B17C-4D03-9D6E-82389BFE7E62}" type="pres">
      <dgm:prSet presAssocID="{C85789B8-4D14-4D08-983E-C8299AE0E267}" presName="hierChild3" presStyleCnt="0"/>
      <dgm:spPr/>
    </dgm:pt>
    <dgm:pt modelId="{83E8A894-D863-409B-B08C-9BB60BBCC795}" type="pres">
      <dgm:prSet presAssocID="{CB5110A9-1976-4CA4-A339-B51944763EF6}" presName="Name111" presStyleLbl="parChTrans1D2" presStyleIdx="3" presStyleCnt="5"/>
      <dgm:spPr/>
    </dgm:pt>
    <dgm:pt modelId="{323D7F29-42E2-4F08-9CFA-AC40DF42CA78}" type="pres">
      <dgm:prSet presAssocID="{BD972DA9-1AB9-4F68-9646-395CA8BB2429}" presName="hierRoot3" presStyleCnt="0">
        <dgm:presLayoutVars>
          <dgm:hierBranch val="init"/>
        </dgm:presLayoutVars>
      </dgm:prSet>
      <dgm:spPr/>
    </dgm:pt>
    <dgm:pt modelId="{37314868-C1C3-4945-82BF-16E0716CB1EE}" type="pres">
      <dgm:prSet presAssocID="{BD972DA9-1AB9-4F68-9646-395CA8BB2429}" presName="rootComposite3" presStyleCnt="0"/>
      <dgm:spPr/>
    </dgm:pt>
    <dgm:pt modelId="{5A96BA69-E685-46DD-ABE8-AF51E762216A}" type="pres">
      <dgm:prSet presAssocID="{BD972DA9-1AB9-4F68-9646-395CA8BB2429}" presName="rootText3" presStyleLbl="asst1" presStyleIdx="0" presStyleCnt="2">
        <dgm:presLayoutVars>
          <dgm:chPref val="3"/>
        </dgm:presLayoutVars>
      </dgm:prSet>
      <dgm:spPr/>
    </dgm:pt>
    <dgm:pt modelId="{0F9090C5-0917-4745-9779-699759D9C4EE}" type="pres">
      <dgm:prSet presAssocID="{BD972DA9-1AB9-4F68-9646-395CA8BB2429}" presName="rootConnector3" presStyleLbl="asst1" presStyleIdx="0" presStyleCnt="2"/>
      <dgm:spPr/>
    </dgm:pt>
    <dgm:pt modelId="{AE0A54BF-6F69-4772-91F2-DA0A6FC628ED}" type="pres">
      <dgm:prSet presAssocID="{BD972DA9-1AB9-4F68-9646-395CA8BB2429}" presName="hierChild6" presStyleCnt="0"/>
      <dgm:spPr/>
    </dgm:pt>
    <dgm:pt modelId="{53F6A147-0D69-4A96-9FD9-1036FD6B16C7}" type="pres">
      <dgm:prSet presAssocID="{BD972DA9-1AB9-4F68-9646-395CA8BB2429}" presName="hierChild7" presStyleCnt="0"/>
      <dgm:spPr/>
    </dgm:pt>
    <dgm:pt modelId="{AF952F84-07E4-4412-A326-CAF83CDB2B60}" type="pres">
      <dgm:prSet presAssocID="{EF2F3FF6-9B42-4F7F-87B0-4345A31CC962}" presName="Name111" presStyleLbl="parChTrans1D2" presStyleIdx="4" presStyleCnt="5"/>
      <dgm:spPr/>
    </dgm:pt>
    <dgm:pt modelId="{DEE3D4F1-3E44-453D-B228-478E7337C888}" type="pres">
      <dgm:prSet presAssocID="{67D539BF-866C-42F1-85C8-0B75E769EA4F}" presName="hierRoot3" presStyleCnt="0">
        <dgm:presLayoutVars>
          <dgm:hierBranch val="init"/>
        </dgm:presLayoutVars>
      </dgm:prSet>
      <dgm:spPr/>
    </dgm:pt>
    <dgm:pt modelId="{9E6A3350-8A3E-4F85-B2B1-C7BF4E687831}" type="pres">
      <dgm:prSet presAssocID="{67D539BF-866C-42F1-85C8-0B75E769EA4F}" presName="rootComposite3" presStyleCnt="0"/>
      <dgm:spPr/>
    </dgm:pt>
    <dgm:pt modelId="{E1EC78E4-CA50-4F77-9A71-0938232257C0}" type="pres">
      <dgm:prSet presAssocID="{67D539BF-866C-42F1-85C8-0B75E769EA4F}" presName="rootText3" presStyleLbl="asst1" presStyleIdx="1" presStyleCnt="2">
        <dgm:presLayoutVars>
          <dgm:chPref val="3"/>
        </dgm:presLayoutVars>
      </dgm:prSet>
      <dgm:spPr/>
    </dgm:pt>
    <dgm:pt modelId="{2D12BB6F-8B06-4545-998A-C651F1F92EB1}" type="pres">
      <dgm:prSet presAssocID="{67D539BF-866C-42F1-85C8-0B75E769EA4F}" presName="rootConnector3" presStyleLbl="asst1" presStyleIdx="1" presStyleCnt="2"/>
      <dgm:spPr/>
    </dgm:pt>
    <dgm:pt modelId="{F6F3DC5D-643E-44BA-BF62-93BCBF7D3290}" type="pres">
      <dgm:prSet presAssocID="{67D539BF-866C-42F1-85C8-0B75E769EA4F}" presName="hierChild6" presStyleCnt="0"/>
      <dgm:spPr/>
    </dgm:pt>
    <dgm:pt modelId="{0CEB1CB0-4DFF-451D-9B82-A6F3613F3269}" type="pres">
      <dgm:prSet presAssocID="{67D539BF-866C-42F1-85C8-0B75E769EA4F}" presName="hierChild7" presStyleCnt="0"/>
      <dgm:spPr/>
    </dgm:pt>
  </dgm:ptLst>
  <dgm:cxnLst>
    <dgm:cxn modelId="{E739DF01-9510-40FC-B678-1B76135CC560}" type="presOf" srcId="{56F34D7B-3E04-410D-952D-B750D2D8602E}" destId="{EA228800-66B8-403E-A848-89B83806E797}" srcOrd="1" destOrd="0" presId="urn:microsoft.com/office/officeart/2005/8/layout/orgChart1"/>
    <dgm:cxn modelId="{656ECD02-1DC3-4FAC-B374-52B242E466DC}" type="presOf" srcId="{CB5110A9-1976-4CA4-A339-B51944763EF6}" destId="{83E8A894-D863-409B-B08C-9BB60BBCC795}" srcOrd="0" destOrd="0" presId="urn:microsoft.com/office/officeart/2005/8/layout/orgChart1"/>
    <dgm:cxn modelId="{6FB68A11-8E6A-42D1-AE3D-9B0926A29762}" type="presOf" srcId="{B143CA93-DEB9-44A2-996F-9062B8B34ECA}" destId="{BDC1E4B8-FE8D-418A-A821-CA6348CDDA28}" srcOrd="1" destOrd="0" presId="urn:microsoft.com/office/officeart/2005/8/layout/orgChart1"/>
    <dgm:cxn modelId="{CDA49D16-022E-4946-867C-97B4F7FECA85}" type="presOf" srcId="{E76CFEAC-8F14-4A98-9B21-EB78D3A2E728}" destId="{FDD0A54E-FF57-4474-A09C-812DA2880B2A}" srcOrd="0" destOrd="0" presId="urn:microsoft.com/office/officeart/2005/8/layout/orgChart1"/>
    <dgm:cxn modelId="{1EE4781E-47C7-4140-803E-36075632B268}" srcId="{C85789B8-4D14-4D08-983E-C8299AE0E267}" destId="{56F34D7B-3E04-410D-952D-B750D2D8602E}" srcOrd="2" destOrd="0" parTransId="{E0F07BAA-5462-4704-8AE1-8D2EB7FE5D3D}" sibTransId="{A4BD9823-13DA-42FA-8CB6-057792487E98}"/>
    <dgm:cxn modelId="{5303DE1F-5ED3-4B82-B57C-4634A1CA010C}" type="presOf" srcId="{DC0EC8AA-E072-423F-A7C3-368AF7449490}" destId="{575986E6-ECD1-47E1-96A3-7C9D3DF65176}" srcOrd="0" destOrd="0" presId="urn:microsoft.com/office/officeart/2005/8/layout/orgChart1"/>
    <dgm:cxn modelId="{9EB8842F-F662-475B-9679-3E0D6A5C1058}" type="presOf" srcId="{5D09A518-AAC1-4FE9-A790-9BFB8552B37E}" destId="{7468AE2F-B3DA-4674-A6A8-C0824BBDA574}" srcOrd="0" destOrd="0" presId="urn:microsoft.com/office/officeart/2005/8/layout/orgChart1"/>
    <dgm:cxn modelId="{CAE4C535-9BB3-4463-82B5-EA4704F4511C}" type="presOf" srcId="{C85789B8-4D14-4D08-983E-C8299AE0E267}" destId="{BA2AD47B-CEE8-4D82-8AA4-EF4C23555008}" srcOrd="0" destOrd="0" presId="urn:microsoft.com/office/officeart/2005/8/layout/orgChart1"/>
    <dgm:cxn modelId="{21E8C738-B88E-4B49-BC1A-C10CBCAA16C1}" type="presOf" srcId="{EE4B347F-4CB8-4759-83CC-B7B4AD4F3F4C}" destId="{058BAB18-96A8-4897-BFEB-164D75F7430A}" srcOrd="0" destOrd="0" presId="urn:microsoft.com/office/officeart/2005/8/layout/orgChart1"/>
    <dgm:cxn modelId="{A53B583D-8F1C-46F0-B8E9-7FDCCED40AAB}" srcId="{56F34D7B-3E04-410D-952D-B750D2D8602E}" destId="{7E72200F-A1EE-4AB4-917F-06378159B8A3}" srcOrd="1" destOrd="0" parTransId="{EE4B347F-4CB8-4759-83CC-B7B4AD4F3F4C}" sibTransId="{8926AE3F-A438-44A2-AE91-4719FE388816}"/>
    <dgm:cxn modelId="{880CDD3D-6A6C-47B5-8367-6245908512A1}" type="presOf" srcId="{B143CA93-DEB9-44A2-996F-9062B8B34ECA}" destId="{0EF53679-C060-4DD2-AD18-1A3F534B04C2}" srcOrd="0" destOrd="0" presId="urn:microsoft.com/office/officeart/2005/8/layout/orgChart1"/>
    <dgm:cxn modelId="{94C2265E-ABDD-47D7-B6B3-8DA46C849DFD}" type="presOf" srcId="{F38BE664-1C8D-48DA-A89F-2AB9BE2E57C4}" destId="{7809493A-41FF-4D44-A5EA-58EED6949C5A}" srcOrd="0" destOrd="0" presId="urn:microsoft.com/office/officeart/2005/8/layout/orgChart1"/>
    <dgm:cxn modelId="{A70B1261-CE52-48AE-87C2-B26B85698E7C}" type="presOf" srcId="{52F572A7-9CB6-4F8C-BE8D-23196C19B888}" destId="{8F62A64D-6E4C-4BF8-9830-916D3A57FE65}" srcOrd="1" destOrd="0" presId="urn:microsoft.com/office/officeart/2005/8/layout/orgChart1"/>
    <dgm:cxn modelId="{C4E3A242-8A54-45B3-A5F5-7782C14D8C90}" type="presOf" srcId="{67D539BF-866C-42F1-85C8-0B75E769EA4F}" destId="{E1EC78E4-CA50-4F77-9A71-0938232257C0}" srcOrd="0" destOrd="0" presId="urn:microsoft.com/office/officeart/2005/8/layout/orgChart1"/>
    <dgm:cxn modelId="{D7E6C843-8783-4DC1-99E0-C1EADDBD9599}" srcId="{C85789B8-4D14-4D08-983E-C8299AE0E267}" destId="{BD972DA9-1AB9-4F68-9646-395CA8BB2429}" srcOrd="0" destOrd="0" parTransId="{CB5110A9-1976-4CA4-A339-B51944763EF6}" sibTransId="{6B40F4D4-E142-477E-B22C-B0A83A46DB26}"/>
    <dgm:cxn modelId="{43BA1D64-090E-417C-BF0D-A7B3D73B452D}" type="presOf" srcId="{DC0EC8AA-E072-423F-A7C3-368AF7449490}" destId="{D1BFF96F-17CB-484E-9892-EF1792F842C4}" srcOrd="1" destOrd="0" presId="urn:microsoft.com/office/officeart/2005/8/layout/orgChart1"/>
    <dgm:cxn modelId="{8776B764-E109-47D9-AE1C-B04BBA472FA9}" type="presOf" srcId="{67D539BF-866C-42F1-85C8-0B75E769EA4F}" destId="{2D12BB6F-8B06-4545-998A-C651F1F92EB1}" srcOrd="1" destOrd="0" presId="urn:microsoft.com/office/officeart/2005/8/layout/orgChart1"/>
    <dgm:cxn modelId="{84A66745-EEFD-4C97-A5B7-E2880BA60866}" type="presOf" srcId="{56F34D7B-3E04-410D-952D-B750D2D8602E}" destId="{A8C54423-34F0-4088-BA95-85E4748809F6}" srcOrd="0" destOrd="0" presId="urn:microsoft.com/office/officeart/2005/8/layout/orgChart1"/>
    <dgm:cxn modelId="{34B66A46-F7EB-49C3-AEAF-E0F28AB86E13}" srcId="{48922901-D9C4-4A00-8A3C-B5FD9320FC40}" destId="{7E06FAE2-A2C2-4892-B335-07EC36E122B7}" srcOrd="0" destOrd="0" parTransId="{216E5F58-B83E-4C12-81BE-D66FB3110246}" sibTransId="{B93E9E69-43EF-4162-87A6-76316D9BCB97}"/>
    <dgm:cxn modelId="{CCC81767-2ED9-4E0A-AEBD-8F8E9EA206FA}" srcId="{56F34D7B-3E04-410D-952D-B750D2D8602E}" destId="{B143CA93-DEB9-44A2-996F-9062B8B34ECA}" srcOrd="0" destOrd="0" parTransId="{A509CE7E-AEB5-4588-A316-72C20943E344}" sibTransId="{2392B5D5-5425-4E5B-BCC4-4383BAF2CE93}"/>
    <dgm:cxn modelId="{01496C69-D1CD-40FF-B17B-7882F671DE05}" type="presOf" srcId="{D9B822BE-712E-4BA0-A867-52721D650E03}" destId="{526B2EE8-A99F-4DF0-B145-BC432198B50A}" srcOrd="0" destOrd="0" presId="urn:microsoft.com/office/officeart/2005/8/layout/orgChart1"/>
    <dgm:cxn modelId="{7736536E-138C-4FF7-8B6D-78CFBA6743A6}" srcId="{56F34D7B-3E04-410D-952D-B750D2D8602E}" destId="{48922901-D9C4-4A00-8A3C-B5FD9320FC40}" srcOrd="4" destOrd="0" parTransId="{F38BE664-1C8D-48DA-A89F-2AB9BE2E57C4}" sibTransId="{3EBE0AD3-7371-4B25-BF60-DD3111898111}"/>
    <dgm:cxn modelId="{8658216F-C00C-4647-A121-7FF3F3AD2BD6}" type="presOf" srcId="{E0F07BAA-5462-4704-8AE1-8D2EB7FE5D3D}" destId="{A1ED5F80-46DB-4287-A226-2C70206B2CD4}" srcOrd="0" destOrd="0" presId="urn:microsoft.com/office/officeart/2005/8/layout/orgChart1"/>
    <dgm:cxn modelId="{5D891451-3D2E-4470-8F1A-1CA475433F58}" type="presOf" srcId="{7E1274ED-4E47-4F2E-81FC-78C180BB87C7}" destId="{CE116CE7-CBCC-4063-8D8D-13A51C8EEFD2}" srcOrd="0" destOrd="0" presId="urn:microsoft.com/office/officeart/2005/8/layout/orgChart1"/>
    <dgm:cxn modelId="{0FD91354-4C69-432F-95FD-EE4BB1041392}" type="presOf" srcId="{7E72200F-A1EE-4AB4-917F-06378159B8A3}" destId="{87FC9F15-1170-4357-968D-CBEB701BEAAA}" srcOrd="0" destOrd="0" presId="urn:microsoft.com/office/officeart/2005/8/layout/orgChart1"/>
    <dgm:cxn modelId="{CB8A5754-01E4-49C6-97C5-14A7365194D4}" type="presOf" srcId="{99A22EAD-8CBD-453A-AF4B-82BB1ECC51B1}" destId="{17ADFFC9-A16A-4D35-B630-9B388B919ADB}" srcOrd="0" destOrd="0" presId="urn:microsoft.com/office/officeart/2005/8/layout/orgChart1"/>
    <dgm:cxn modelId="{E095EB55-E470-4BF8-B4F6-4F9FEC48C53D}" type="presOf" srcId="{5C7885B5-B076-459C-9E47-E6D56EFD60DF}" destId="{5ED39B00-5580-47A8-8D9A-0E4C018A8001}" srcOrd="0" destOrd="0" presId="urn:microsoft.com/office/officeart/2005/8/layout/orgChart1"/>
    <dgm:cxn modelId="{5DA8FB56-D3EC-4FB4-98A5-E6C3DCC226C1}" srcId="{56F34D7B-3E04-410D-952D-B750D2D8602E}" destId="{D9B822BE-712E-4BA0-A867-52721D650E03}" srcOrd="2" destOrd="0" parTransId="{006AA804-C76B-4253-8202-AA71118EC0ED}" sibTransId="{7E2EDFF5-2442-4578-B9EB-1C002C27B7BB}"/>
    <dgm:cxn modelId="{92BA0E58-DAA9-40DF-B180-3DDF72E41B1D}" srcId="{C85789B8-4D14-4D08-983E-C8299AE0E267}" destId="{7E1274ED-4E47-4F2E-81FC-78C180BB87C7}" srcOrd="4" destOrd="0" parTransId="{E76CFEAC-8F14-4A98-9B21-EB78D3A2E728}" sibTransId="{4E45007D-50AE-48DF-BA09-C6645E7A91F4}"/>
    <dgm:cxn modelId="{30E92B79-82A3-44E4-88C7-C5B9DCB9073B}" srcId="{5D09A518-AAC1-4FE9-A790-9BFB8552B37E}" destId="{C85789B8-4D14-4D08-983E-C8299AE0E267}" srcOrd="0" destOrd="0" parTransId="{2767241F-6BE6-4F4D-83EA-A87155FE38D8}" sibTransId="{0390AA94-0705-4E64-B29D-39082007E5D5}"/>
    <dgm:cxn modelId="{A95E5D7D-F8D1-4C7A-8AB9-599157276E8C}" srcId="{C85789B8-4D14-4D08-983E-C8299AE0E267}" destId="{67D539BF-866C-42F1-85C8-0B75E769EA4F}" srcOrd="1" destOrd="0" parTransId="{EF2F3FF6-9B42-4F7F-87B0-4345A31CC962}" sibTransId="{8FFC53D9-9E18-4A36-A8A7-CCC2A3F8F385}"/>
    <dgm:cxn modelId="{B6A0AE92-8A02-4B5B-8391-53B560B2869E}" type="presOf" srcId="{7E1274ED-4E47-4F2E-81FC-78C180BB87C7}" destId="{8A1EB472-CF34-45CB-BB3B-B577F62B7992}" srcOrd="1" destOrd="0" presId="urn:microsoft.com/office/officeart/2005/8/layout/orgChart1"/>
    <dgm:cxn modelId="{0212EEA1-BDE6-4E12-9AD0-4D9BC83C486F}" type="presOf" srcId="{48922901-D9C4-4A00-8A3C-B5FD9320FC40}" destId="{A622477B-1261-429E-AFE4-FDA271026AC5}" srcOrd="1" destOrd="0" presId="urn:microsoft.com/office/officeart/2005/8/layout/orgChart1"/>
    <dgm:cxn modelId="{C4E0F5A1-A4D5-4B49-B2A0-9BC4C64DC28E}" type="presOf" srcId="{006AA804-C76B-4253-8202-AA71118EC0ED}" destId="{0F5048DC-3365-43B7-9BFC-6CBDBBAE81BD}" srcOrd="0" destOrd="0" presId="urn:microsoft.com/office/officeart/2005/8/layout/orgChart1"/>
    <dgm:cxn modelId="{259446A2-356E-4415-BD5A-0AAB7EDC1258}" type="presOf" srcId="{216E5F58-B83E-4C12-81BE-D66FB3110246}" destId="{DEF7AD2B-34F5-4D74-A2F3-AFF5EC25EF30}" srcOrd="0" destOrd="0" presId="urn:microsoft.com/office/officeart/2005/8/layout/orgChart1"/>
    <dgm:cxn modelId="{0AC075A8-DEE9-40CE-82C6-048DF420890C}" type="presOf" srcId="{D9B822BE-712E-4BA0-A867-52721D650E03}" destId="{457ACEE1-A00C-4BCF-AC9D-F372C1D56BE2}" srcOrd="1" destOrd="0" presId="urn:microsoft.com/office/officeart/2005/8/layout/orgChart1"/>
    <dgm:cxn modelId="{C3E668B7-FBC9-4DC7-BB06-C2EB722E393D}" type="presOf" srcId="{48922901-D9C4-4A00-8A3C-B5FD9320FC40}" destId="{9829310E-9969-4E3C-8625-1B0C070FD0EE}" srcOrd="0" destOrd="0" presId="urn:microsoft.com/office/officeart/2005/8/layout/orgChart1"/>
    <dgm:cxn modelId="{9B143BBD-EC72-4148-B77B-B1A7ED8354B0}" type="presOf" srcId="{EF2F3FF6-9B42-4F7F-87B0-4345A31CC962}" destId="{AF952F84-07E4-4412-A326-CAF83CDB2B60}" srcOrd="0" destOrd="0" presId="urn:microsoft.com/office/officeart/2005/8/layout/orgChart1"/>
    <dgm:cxn modelId="{8110E7C7-33E4-44BF-B026-3D6133BC1240}" type="presOf" srcId="{BD972DA9-1AB9-4F68-9646-395CA8BB2429}" destId="{0F9090C5-0917-4745-9779-699759D9C4EE}" srcOrd="1" destOrd="0" presId="urn:microsoft.com/office/officeart/2005/8/layout/orgChart1"/>
    <dgm:cxn modelId="{5C18B4CE-1EC8-414B-A559-24BB244F2A48}" type="presOf" srcId="{52F572A7-9CB6-4F8C-BE8D-23196C19B888}" destId="{7C8D96E3-DED0-4190-850B-F0A4A0F4FA00}" srcOrd="0" destOrd="0" presId="urn:microsoft.com/office/officeart/2005/8/layout/orgChart1"/>
    <dgm:cxn modelId="{2C0626DE-41C1-4B7E-BC03-428408005A7F}" type="presOf" srcId="{BD972DA9-1AB9-4F68-9646-395CA8BB2429}" destId="{5A96BA69-E685-46DD-ABE8-AF51E762216A}" srcOrd="0" destOrd="0" presId="urn:microsoft.com/office/officeart/2005/8/layout/orgChart1"/>
    <dgm:cxn modelId="{EF1212E8-1BEF-41D1-A681-00D1C497BFDD}" type="presOf" srcId="{7E06FAE2-A2C2-4892-B335-07EC36E122B7}" destId="{01F32EF1-C779-41A4-B847-8355AD09CF64}" srcOrd="0" destOrd="0" presId="urn:microsoft.com/office/officeart/2005/8/layout/orgChart1"/>
    <dgm:cxn modelId="{52CC8DE8-AD5B-4CE7-91C5-18DB3A605D39}" srcId="{C85789B8-4D14-4D08-983E-C8299AE0E267}" destId="{DC0EC8AA-E072-423F-A7C3-368AF7449490}" srcOrd="3" destOrd="0" parTransId="{5C7885B5-B076-459C-9E47-E6D56EFD60DF}" sibTransId="{F01261BA-7B47-46A6-A0B7-FD007E7E97C9}"/>
    <dgm:cxn modelId="{33EDC2F3-89DA-4C4A-BDFA-F457CE9B61B6}" type="presOf" srcId="{7E72200F-A1EE-4AB4-917F-06378159B8A3}" destId="{CA852BBE-EA85-469D-9E08-12FA4BAC380F}" srcOrd="1" destOrd="0" presId="urn:microsoft.com/office/officeart/2005/8/layout/orgChart1"/>
    <dgm:cxn modelId="{7420EBF4-FE1A-455F-9D75-31FF45DCA2C5}" type="presOf" srcId="{A509CE7E-AEB5-4588-A316-72C20943E344}" destId="{54C3FD46-477C-4490-A72D-D90740424C6D}" srcOrd="0" destOrd="0" presId="urn:microsoft.com/office/officeart/2005/8/layout/orgChart1"/>
    <dgm:cxn modelId="{84E2BDFA-69C5-4C84-BE27-FA36BE5272FD}" type="presOf" srcId="{C85789B8-4D14-4D08-983E-C8299AE0E267}" destId="{934A81B5-DE55-4D47-8802-A3E85C684B95}" srcOrd="1" destOrd="0" presId="urn:microsoft.com/office/officeart/2005/8/layout/orgChart1"/>
    <dgm:cxn modelId="{5B6809FD-11DD-4E72-80FA-66609C1AC239}" type="presOf" srcId="{7E06FAE2-A2C2-4892-B335-07EC36E122B7}" destId="{74E71214-C50A-4DFF-AB1B-08FBEDE7EC87}" srcOrd="1" destOrd="0" presId="urn:microsoft.com/office/officeart/2005/8/layout/orgChart1"/>
    <dgm:cxn modelId="{0E1AE9FE-B0E5-4BC1-A69D-F7AB03C40FA1}" srcId="{56F34D7B-3E04-410D-952D-B750D2D8602E}" destId="{52F572A7-9CB6-4F8C-BE8D-23196C19B888}" srcOrd="3" destOrd="0" parTransId="{99A22EAD-8CBD-453A-AF4B-82BB1ECC51B1}" sibTransId="{DDFF1FD4-95B0-4745-8527-D3EE4DCC2242}"/>
    <dgm:cxn modelId="{226E5DF7-5FEC-472E-988B-EC19929E4232}" type="presParOf" srcId="{7468AE2F-B3DA-4674-A6A8-C0824BBDA574}" destId="{F04A4A45-A576-43C2-BABE-ABE83F2C5655}" srcOrd="0" destOrd="0" presId="urn:microsoft.com/office/officeart/2005/8/layout/orgChart1"/>
    <dgm:cxn modelId="{F73A0838-9C50-4E88-B8B8-8E003D1BA10C}" type="presParOf" srcId="{F04A4A45-A576-43C2-BABE-ABE83F2C5655}" destId="{94895CAF-0329-4DE8-A71F-E015D99E9E0E}" srcOrd="0" destOrd="0" presId="urn:microsoft.com/office/officeart/2005/8/layout/orgChart1"/>
    <dgm:cxn modelId="{9CC09638-ACF0-4CC8-86D6-725349AEFC21}" type="presParOf" srcId="{94895CAF-0329-4DE8-A71F-E015D99E9E0E}" destId="{BA2AD47B-CEE8-4D82-8AA4-EF4C23555008}" srcOrd="0" destOrd="0" presId="urn:microsoft.com/office/officeart/2005/8/layout/orgChart1"/>
    <dgm:cxn modelId="{D6C88999-1232-471D-954A-68EC3147D0CC}" type="presParOf" srcId="{94895CAF-0329-4DE8-A71F-E015D99E9E0E}" destId="{934A81B5-DE55-4D47-8802-A3E85C684B95}" srcOrd="1" destOrd="0" presId="urn:microsoft.com/office/officeart/2005/8/layout/orgChart1"/>
    <dgm:cxn modelId="{87301F6E-0232-4536-8C85-E6B99F4192CB}" type="presParOf" srcId="{F04A4A45-A576-43C2-BABE-ABE83F2C5655}" destId="{0381E428-787E-4079-9CE7-DE2223B25B96}" srcOrd="1" destOrd="0" presId="urn:microsoft.com/office/officeart/2005/8/layout/orgChart1"/>
    <dgm:cxn modelId="{46CD9F7A-8D13-4BF2-A816-71518E234162}" type="presParOf" srcId="{0381E428-787E-4079-9CE7-DE2223B25B96}" destId="{A1ED5F80-46DB-4287-A226-2C70206B2CD4}" srcOrd="0" destOrd="0" presId="urn:microsoft.com/office/officeart/2005/8/layout/orgChart1"/>
    <dgm:cxn modelId="{F560B2DC-DFF9-4419-87C1-4DC9A14B1ED7}" type="presParOf" srcId="{0381E428-787E-4079-9CE7-DE2223B25B96}" destId="{9D65FDA3-4454-4A36-8AE2-BA100B2D9822}" srcOrd="1" destOrd="0" presId="urn:microsoft.com/office/officeart/2005/8/layout/orgChart1"/>
    <dgm:cxn modelId="{05E7168A-149F-49CB-A632-CD07C130FE69}" type="presParOf" srcId="{9D65FDA3-4454-4A36-8AE2-BA100B2D9822}" destId="{5010509D-5C96-4642-BD77-366B511878E9}" srcOrd="0" destOrd="0" presId="urn:microsoft.com/office/officeart/2005/8/layout/orgChart1"/>
    <dgm:cxn modelId="{F989824F-ABD3-442B-8288-17EF53E27CA1}" type="presParOf" srcId="{5010509D-5C96-4642-BD77-366B511878E9}" destId="{A8C54423-34F0-4088-BA95-85E4748809F6}" srcOrd="0" destOrd="0" presId="urn:microsoft.com/office/officeart/2005/8/layout/orgChart1"/>
    <dgm:cxn modelId="{4C2FE15F-1DB3-4787-A4CD-108FB76C4776}" type="presParOf" srcId="{5010509D-5C96-4642-BD77-366B511878E9}" destId="{EA228800-66B8-403E-A848-89B83806E797}" srcOrd="1" destOrd="0" presId="urn:microsoft.com/office/officeart/2005/8/layout/orgChart1"/>
    <dgm:cxn modelId="{0B00CED4-35BC-44E2-9348-7DC014F89A9C}" type="presParOf" srcId="{9D65FDA3-4454-4A36-8AE2-BA100B2D9822}" destId="{F855B23C-59BC-449F-9F63-77CB5E4E42A6}" srcOrd="1" destOrd="0" presId="urn:microsoft.com/office/officeart/2005/8/layout/orgChart1"/>
    <dgm:cxn modelId="{4566260E-2E35-4577-8EED-AEC644FE0B9E}" type="presParOf" srcId="{F855B23C-59BC-449F-9F63-77CB5E4E42A6}" destId="{54C3FD46-477C-4490-A72D-D90740424C6D}" srcOrd="0" destOrd="0" presId="urn:microsoft.com/office/officeart/2005/8/layout/orgChart1"/>
    <dgm:cxn modelId="{9A60B45B-32EC-4BE1-A22C-F0A5C8995BDD}" type="presParOf" srcId="{F855B23C-59BC-449F-9F63-77CB5E4E42A6}" destId="{BC30166A-34A5-4B46-9F6F-892FE585A7C8}" srcOrd="1" destOrd="0" presId="urn:microsoft.com/office/officeart/2005/8/layout/orgChart1"/>
    <dgm:cxn modelId="{A00263EF-EFBE-46B3-9113-84B67ED62BCB}" type="presParOf" srcId="{BC30166A-34A5-4B46-9F6F-892FE585A7C8}" destId="{6D103E93-6256-4BA4-9B2F-581ACA9982B1}" srcOrd="0" destOrd="0" presId="urn:microsoft.com/office/officeart/2005/8/layout/orgChart1"/>
    <dgm:cxn modelId="{9995B203-2112-4CC6-9FB3-CFF70FCD9527}" type="presParOf" srcId="{6D103E93-6256-4BA4-9B2F-581ACA9982B1}" destId="{0EF53679-C060-4DD2-AD18-1A3F534B04C2}" srcOrd="0" destOrd="0" presId="urn:microsoft.com/office/officeart/2005/8/layout/orgChart1"/>
    <dgm:cxn modelId="{6608B448-3FDF-4875-A40E-FABFC94EA07F}" type="presParOf" srcId="{6D103E93-6256-4BA4-9B2F-581ACA9982B1}" destId="{BDC1E4B8-FE8D-418A-A821-CA6348CDDA28}" srcOrd="1" destOrd="0" presId="urn:microsoft.com/office/officeart/2005/8/layout/orgChart1"/>
    <dgm:cxn modelId="{0EFA423A-21C1-48B5-AD76-50F7671376E2}" type="presParOf" srcId="{BC30166A-34A5-4B46-9F6F-892FE585A7C8}" destId="{5650CA1D-ED79-4CD4-92AB-7BD58766B677}" srcOrd="1" destOrd="0" presId="urn:microsoft.com/office/officeart/2005/8/layout/orgChart1"/>
    <dgm:cxn modelId="{9AC78C58-DEC9-4719-8D13-F64B293AFBAA}" type="presParOf" srcId="{BC30166A-34A5-4B46-9F6F-892FE585A7C8}" destId="{6BA50D12-0AF0-417F-ACC3-D5D925F66C53}" srcOrd="2" destOrd="0" presId="urn:microsoft.com/office/officeart/2005/8/layout/orgChart1"/>
    <dgm:cxn modelId="{2A617F4E-D64D-4B01-8731-C27205C48686}" type="presParOf" srcId="{F855B23C-59BC-449F-9F63-77CB5E4E42A6}" destId="{058BAB18-96A8-4897-BFEB-164D75F7430A}" srcOrd="2" destOrd="0" presId="urn:microsoft.com/office/officeart/2005/8/layout/orgChart1"/>
    <dgm:cxn modelId="{1AA68080-EE88-46E2-B719-C4647FA9004A}" type="presParOf" srcId="{F855B23C-59BC-449F-9F63-77CB5E4E42A6}" destId="{913525DE-BE61-40F3-9137-BEC4B7698081}" srcOrd="3" destOrd="0" presId="urn:microsoft.com/office/officeart/2005/8/layout/orgChart1"/>
    <dgm:cxn modelId="{8FB5EE99-9A07-41FF-896E-D373F22069CC}" type="presParOf" srcId="{913525DE-BE61-40F3-9137-BEC4B7698081}" destId="{F8501B58-6A1B-4E4C-958E-016185429160}" srcOrd="0" destOrd="0" presId="urn:microsoft.com/office/officeart/2005/8/layout/orgChart1"/>
    <dgm:cxn modelId="{A4A85C82-5C88-47EC-B9A8-40CAE9036DFC}" type="presParOf" srcId="{F8501B58-6A1B-4E4C-958E-016185429160}" destId="{87FC9F15-1170-4357-968D-CBEB701BEAAA}" srcOrd="0" destOrd="0" presId="urn:microsoft.com/office/officeart/2005/8/layout/orgChart1"/>
    <dgm:cxn modelId="{1EE6ADC9-444B-4AA1-BC0E-8D61ADC98326}" type="presParOf" srcId="{F8501B58-6A1B-4E4C-958E-016185429160}" destId="{CA852BBE-EA85-469D-9E08-12FA4BAC380F}" srcOrd="1" destOrd="0" presId="urn:microsoft.com/office/officeart/2005/8/layout/orgChart1"/>
    <dgm:cxn modelId="{47FE0C2F-9D91-4731-B5F0-9114DF9B54EA}" type="presParOf" srcId="{913525DE-BE61-40F3-9137-BEC4B7698081}" destId="{3531CAE4-474E-4312-B942-7CBC26055E02}" srcOrd="1" destOrd="0" presId="urn:microsoft.com/office/officeart/2005/8/layout/orgChart1"/>
    <dgm:cxn modelId="{511A7ABB-E69F-4AC4-B1A8-7FF25894584C}" type="presParOf" srcId="{913525DE-BE61-40F3-9137-BEC4B7698081}" destId="{943BD9AA-6D2C-43C0-8CAF-328714322B92}" srcOrd="2" destOrd="0" presId="urn:microsoft.com/office/officeart/2005/8/layout/orgChart1"/>
    <dgm:cxn modelId="{9287687F-E372-4789-8C72-513628D5BE0D}" type="presParOf" srcId="{F855B23C-59BC-449F-9F63-77CB5E4E42A6}" destId="{0F5048DC-3365-43B7-9BFC-6CBDBBAE81BD}" srcOrd="4" destOrd="0" presId="urn:microsoft.com/office/officeart/2005/8/layout/orgChart1"/>
    <dgm:cxn modelId="{E75D4A8D-8EF3-415F-B08D-B100BAABF50F}" type="presParOf" srcId="{F855B23C-59BC-449F-9F63-77CB5E4E42A6}" destId="{30150BA0-9B15-436F-9527-1C9167DD0EFC}" srcOrd="5" destOrd="0" presId="urn:microsoft.com/office/officeart/2005/8/layout/orgChart1"/>
    <dgm:cxn modelId="{1F3BE2B9-957A-4C99-8D5E-8C20DF23A62B}" type="presParOf" srcId="{30150BA0-9B15-436F-9527-1C9167DD0EFC}" destId="{0C8484B6-734D-41BE-8A7F-A6CE2D5C52A6}" srcOrd="0" destOrd="0" presId="urn:microsoft.com/office/officeart/2005/8/layout/orgChart1"/>
    <dgm:cxn modelId="{CB612C9F-A79C-4D3E-9D51-9E37F99B7C8E}" type="presParOf" srcId="{0C8484B6-734D-41BE-8A7F-A6CE2D5C52A6}" destId="{526B2EE8-A99F-4DF0-B145-BC432198B50A}" srcOrd="0" destOrd="0" presId="urn:microsoft.com/office/officeart/2005/8/layout/orgChart1"/>
    <dgm:cxn modelId="{0C0BA065-8D3A-4D14-B0AD-C695319A842F}" type="presParOf" srcId="{0C8484B6-734D-41BE-8A7F-A6CE2D5C52A6}" destId="{457ACEE1-A00C-4BCF-AC9D-F372C1D56BE2}" srcOrd="1" destOrd="0" presId="urn:microsoft.com/office/officeart/2005/8/layout/orgChart1"/>
    <dgm:cxn modelId="{4AD8ED51-BDD3-4EDA-8670-4C578D6FCF73}" type="presParOf" srcId="{30150BA0-9B15-436F-9527-1C9167DD0EFC}" destId="{4E252D98-E271-4B1D-ADED-BD69E0DA03F5}" srcOrd="1" destOrd="0" presId="urn:microsoft.com/office/officeart/2005/8/layout/orgChart1"/>
    <dgm:cxn modelId="{DA8B7CCE-1ACF-4766-8A65-1CAAF7D3E5CF}" type="presParOf" srcId="{30150BA0-9B15-436F-9527-1C9167DD0EFC}" destId="{6F18A89D-AA59-497E-8421-11F765649EDC}" srcOrd="2" destOrd="0" presId="urn:microsoft.com/office/officeart/2005/8/layout/orgChart1"/>
    <dgm:cxn modelId="{4129F089-2F18-4BA4-8BD3-BE8F0F801B60}" type="presParOf" srcId="{F855B23C-59BC-449F-9F63-77CB5E4E42A6}" destId="{17ADFFC9-A16A-4D35-B630-9B388B919ADB}" srcOrd="6" destOrd="0" presId="urn:microsoft.com/office/officeart/2005/8/layout/orgChart1"/>
    <dgm:cxn modelId="{206C0C7E-0F3F-4EE8-AC4A-9F0283BDB1CE}" type="presParOf" srcId="{F855B23C-59BC-449F-9F63-77CB5E4E42A6}" destId="{5AD7F550-97BD-43BF-B52A-90D7934FB34D}" srcOrd="7" destOrd="0" presId="urn:microsoft.com/office/officeart/2005/8/layout/orgChart1"/>
    <dgm:cxn modelId="{A06D2BA8-3C82-41BC-8DE1-8B5A4232CDEE}" type="presParOf" srcId="{5AD7F550-97BD-43BF-B52A-90D7934FB34D}" destId="{797C2590-77E1-4418-A623-E7FB4C95FB1B}" srcOrd="0" destOrd="0" presId="urn:microsoft.com/office/officeart/2005/8/layout/orgChart1"/>
    <dgm:cxn modelId="{61C4CFAF-8E0F-47AD-B315-EA5C27F48784}" type="presParOf" srcId="{797C2590-77E1-4418-A623-E7FB4C95FB1B}" destId="{7C8D96E3-DED0-4190-850B-F0A4A0F4FA00}" srcOrd="0" destOrd="0" presId="urn:microsoft.com/office/officeart/2005/8/layout/orgChart1"/>
    <dgm:cxn modelId="{9FEA5B98-2FC3-4F4A-B058-E1368DC3E2B2}" type="presParOf" srcId="{797C2590-77E1-4418-A623-E7FB4C95FB1B}" destId="{8F62A64D-6E4C-4BF8-9830-916D3A57FE65}" srcOrd="1" destOrd="0" presId="urn:microsoft.com/office/officeart/2005/8/layout/orgChart1"/>
    <dgm:cxn modelId="{1265642E-F5DC-44D6-803A-8706F63B8D52}" type="presParOf" srcId="{5AD7F550-97BD-43BF-B52A-90D7934FB34D}" destId="{11538D61-316B-471E-950A-40A90A925BBE}" srcOrd="1" destOrd="0" presId="urn:microsoft.com/office/officeart/2005/8/layout/orgChart1"/>
    <dgm:cxn modelId="{6C96566B-C205-4247-A202-5000EB5E3313}" type="presParOf" srcId="{5AD7F550-97BD-43BF-B52A-90D7934FB34D}" destId="{CBEB6A3D-0D2F-4D76-B396-3D52934171FD}" srcOrd="2" destOrd="0" presId="urn:microsoft.com/office/officeart/2005/8/layout/orgChart1"/>
    <dgm:cxn modelId="{3EAE81C3-B9C4-4F64-8547-F763956D71C3}" type="presParOf" srcId="{F855B23C-59BC-449F-9F63-77CB5E4E42A6}" destId="{7809493A-41FF-4D44-A5EA-58EED6949C5A}" srcOrd="8" destOrd="0" presId="urn:microsoft.com/office/officeart/2005/8/layout/orgChart1"/>
    <dgm:cxn modelId="{40583A61-C617-46A2-8CBB-8FC0345CD7D0}" type="presParOf" srcId="{F855B23C-59BC-449F-9F63-77CB5E4E42A6}" destId="{E2CDB178-7C64-4D03-8EB9-17E9714FC57B}" srcOrd="9" destOrd="0" presId="urn:microsoft.com/office/officeart/2005/8/layout/orgChart1"/>
    <dgm:cxn modelId="{4886983F-AFCC-457F-B99D-13E48AB59D7E}" type="presParOf" srcId="{E2CDB178-7C64-4D03-8EB9-17E9714FC57B}" destId="{001E5AD4-DBF7-4CCB-81AA-40761E251A40}" srcOrd="0" destOrd="0" presId="urn:microsoft.com/office/officeart/2005/8/layout/orgChart1"/>
    <dgm:cxn modelId="{4CBBA8E2-25FE-4685-B3BD-A970E0DD1F97}" type="presParOf" srcId="{001E5AD4-DBF7-4CCB-81AA-40761E251A40}" destId="{9829310E-9969-4E3C-8625-1B0C070FD0EE}" srcOrd="0" destOrd="0" presId="urn:microsoft.com/office/officeart/2005/8/layout/orgChart1"/>
    <dgm:cxn modelId="{62813D4D-99B0-4F64-885E-F7B0D1CBAB91}" type="presParOf" srcId="{001E5AD4-DBF7-4CCB-81AA-40761E251A40}" destId="{A622477B-1261-429E-AFE4-FDA271026AC5}" srcOrd="1" destOrd="0" presId="urn:microsoft.com/office/officeart/2005/8/layout/orgChart1"/>
    <dgm:cxn modelId="{3A6A192E-F710-4D0E-86F0-938ABAFB817E}" type="presParOf" srcId="{E2CDB178-7C64-4D03-8EB9-17E9714FC57B}" destId="{5A625E82-6428-47D5-9BC4-BB0143E06CB6}" srcOrd="1" destOrd="0" presId="urn:microsoft.com/office/officeart/2005/8/layout/orgChart1"/>
    <dgm:cxn modelId="{4E2E8EEB-A3DF-468C-8FF0-4246B79EA2D9}" type="presParOf" srcId="{5A625E82-6428-47D5-9BC4-BB0143E06CB6}" destId="{DEF7AD2B-34F5-4D74-A2F3-AFF5EC25EF30}" srcOrd="0" destOrd="0" presId="urn:microsoft.com/office/officeart/2005/8/layout/orgChart1"/>
    <dgm:cxn modelId="{777390F2-733D-4809-B8C2-914E922A0603}" type="presParOf" srcId="{5A625E82-6428-47D5-9BC4-BB0143E06CB6}" destId="{C741972D-53BE-46EA-B0FA-FC0D0D69FF2B}" srcOrd="1" destOrd="0" presId="urn:microsoft.com/office/officeart/2005/8/layout/orgChart1"/>
    <dgm:cxn modelId="{80173246-CDDF-4181-BDBB-32CC56471097}" type="presParOf" srcId="{C741972D-53BE-46EA-B0FA-FC0D0D69FF2B}" destId="{52F93C35-D44D-4E10-9D11-7F3CCF1ED76E}" srcOrd="0" destOrd="0" presId="urn:microsoft.com/office/officeart/2005/8/layout/orgChart1"/>
    <dgm:cxn modelId="{3616B013-560E-4E24-977D-56F07E11ED86}" type="presParOf" srcId="{52F93C35-D44D-4E10-9D11-7F3CCF1ED76E}" destId="{01F32EF1-C779-41A4-B847-8355AD09CF64}" srcOrd="0" destOrd="0" presId="urn:microsoft.com/office/officeart/2005/8/layout/orgChart1"/>
    <dgm:cxn modelId="{AC2B02BC-F12E-4F39-B10F-4F597CC6CF32}" type="presParOf" srcId="{52F93C35-D44D-4E10-9D11-7F3CCF1ED76E}" destId="{74E71214-C50A-4DFF-AB1B-08FBEDE7EC87}" srcOrd="1" destOrd="0" presId="urn:microsoft.com/office/officeart/2005/8/layout/orgChart1"/>
    <dgm:cxn modelId="{43667132-4853-49DA-81F6-2CEE734FBFBA}" type="presParOf" srcId="{C741972D-53BE-46EA-B0FA-FC0D0D69FF2B}" destId="{A4782AEA-0504-4745-83B1-C878BF934D78}" srcOrd="1" destOrd="0" presId="urn:microsoft.com/office/officeart/2005/8/layout/orgChart1"/>
    <dgm:cxn modelId="{75F6DB71-13A8-4029-AA12-AA044586136E}" type="presParOf" srcId="{C741972D-53BE-46EA-B0FA-FC0D0D69FF2B}" destId="{15082CA8-17B4-4326-9214-582317973A25}" srcOrd="2" destOrd="0" presId="urn:microsoft.com/office/officeart/2005/8/layout/orgChart1"/>
    <dgm:cxn modelId="{B29571C0-235D-46A9-A656-0E43F2544059}" type="presParOf" srcId="{E2CDB178-7C64-4D03-8EB9-17E9714FC57B}" destId="{C61570E9-9012-486E-969A-3613F7654BD5}" srcOrd="2" destOrd="0" presId="urn:microsoft.com/office/officeart/2005/8/layout/orgChart1"/>
    <dgm:cxn modelId="{40E0C654-0CB0-421F-A640-F064EF6FA2A0}" type="presParOf" srcId="{9D65FDA3-4454-4A36-8AE2-BA100B2D9822}" destId="{077CE20E-1032-4874-96FA-F41A53DD4550}" srcOrd="2" destOrd="0" presId="urn:microsoft.com/office/officeart/2005/8/layout/orgChart1"/>
    <dgm:cxn modelId="{F5D1617F-6A83-4FD4-80DB-701DF84033D8}" type="presParOf" srcId="{0381E428-787E-4079-9CE7-DE2223B25B96}" destId="{5ED39B00-5580-47A8-8D9A-0E4C018A8001}" srcOrd="2" destOrd="0" presId="urn:microsoft.com/office/officeart/2005/8/layout/orgChart1"/>
    <dgm:cxn modelId="{FDB8E769-4FCA-43CA-9F6D-8465F79BC8A9}" type="presParOf" srcId="{0381E428-787E-4079-9CE7-DE2223B25B96}" destId="{F575057A-FF43-483C-A699-AFAD132C97D4}" srcOrd="3" destOrd="0" presId="urn:microsoft.com/office/officeart/2005/8/layout/orgChart1"/>
    <dgm:cxn modelId="{EACB48D5-F9BE-4561-9ADD-C0FCFDF5BC4D}" type="presParOf" srcId="{F575057A-FF43-483C-A699-AFAD132C97D4}" destId="{1085B6F6-05D3-49AD-A434-AC7A5A5BF6C2}" srcOrd="0" destOrd="0" presId="urn:microsoft.com/office/officeart/2005/8/layout/orgChart1"/>
    <dgm:cxn modelId="{0B7AA610-B949-43A9-8B4B-A524CB264348}" type="presParOf" srcId="{1085B6F6-05D3-49AD-A434-AC7A5A5BF6C2}" destId="{575986E6-ECD1-47E1-96A3-7C9D3DF65176}" srcOrd="0" destOrd="0" presId="urn:microsoft.com/office/officeart/2005/8/layout/orgChart1"/>
    <dgm:cxn modelId="{CBBF5F6C-1923-4E50-852D-66937FA7DBFD}" type="presParOf" srcId="{1085B6F6-05D3-49AD-A434-AC7A5A5BF6C2}" destId="{D1BFF96F-17CB-484E-9892-EF1792F842C4}" srcOrd="1" destOrd="0" presId="urn:microsoft.com/office/officeart/2005/8/layout/orgChart1"/>
    <dgm:cxn modelId="{93145F45-5AE2-4A73-85C3-6A2EC07D4DF7}" type="presParOf" srcId="{F575057A-FF43-483C-A699-AFAD132C97D4}" destId="{4F25E06B-C146-44CA-94CE-383E143B7CFA}" srcOrd="1" destOrd="0" presId="urn:microsoft.com/office/officeart/2005/8/layout/orgChart1"/>
    <dgm:cxn modelId="{0E8CBBCB-9562-43D6-B2C5-93F6B3AE4654}" type="presParOf" srcId="{F575057A-FF43-483C-A699-AFAD132C97D4}" destId="{C665C63E-3FDD-417A-B06F-37520533FFFF}" srcOrd="2" destOrd="0" presId="urn:microsoft.com/office/officeart/2005/8/layout/orgChart1"/>
    <dgm:cxn modelId="{5195EE9D-6087-4F24-8276-A736FED4CD6B}" type="presParOf" srcId="{0381E428-787E-4079-9CE7-DE2223B25B96}" destId="{FDD0A54E-FF57-4474-A09C-812DA2880B2A}" srcOrd="4" destOrd="0" presId="urn:microsoft.com/office/officeart/2005/8/layout/orgChart1"/>
    <dgm:cxn modelId="{2BB4C26B-6E0D-40B9-B46C-144F0A5EF41D}" type="presParOf" srcId="{0381E428-787E-4079-9CE7-DE2223B25B96}" destId="{45648A29-DCF3-47C3-8869-755ADEB2F086}" srcOrd="5" destOrd="0" presId="urn:microsoft.com/office/officeart/2005/8/layout/orgChart1"/>
    <dgm:cxn modelId="{741B7BB0-C611-4297-82A5-4EE42D2ADC49}" type="presParOf" srcId="{45648A29-DCF3-47C3-8869-755ADEB2F086}" destId="{E7366154-39D7-477C-9AD2-8805CED9D89F}" srcOrd="0" destOrd="0" presId="urn:microsoft.com/office/officeart/2005/8/layout/orgChart1"/>
    <dgm:cxn modelId="{FFA37DFA-924F-434D-AA26-D448D0FF6449}" type="presParOf" srcId="{E7366154-39D7-477C-9AD2-8805CED9D89F}" destId="{CE116CE7-CBCC-4063-8D8D-13A51C8EEFD2}" srcOrd="0" destOrd="0" presId="urn:microsoft.com/office/officeart/2005/8/layout/orgChart1"/>
    <dgm:cxn modelId="{632B774A-28D1-4F7B-82EC-18E1A4E1CD6B}" type="presParOf" srcId="{E7366154-39D7-477C-9AD2-8805CED9D89F}" destId="{8A1EB472-CF34-45CB-BB3B-B577F62B7992}" srcOrd="1" destOrd="0" presId="urn:microsoft.com/office/officeart/2005/8/layout/orgChart1"/>
    <dgm:cxn modelId="{ED639DCD-15E1-4A72-84C2-8D05313E8A78}" type="presParOf" srcId="{45648A29-DCF3-47C3-8869-755ADEB2F086}" destId="{90124BFB-2977-408F-B585-976366BAB3FD}" srcOrd="1" destOrd="0" presId="urn:microsoft.com/office/officeart/2005/8/layout/orgChart1"/>
    <dgm:cxn modelId="{DC1ABDB4-F73B-4EFE-BE7A-C23A4A023D5D}" type="presParOf" srcId="{45648A29-DCF3-47C3-8869-755ADEB2F086}" destId="{7176CAA3-4FFA-4130-8B08-B7A4D3FAF7B8}" srcOrd="2" destOrd="0" presId="urn:microsoft.com/office/officeart/2005/8/layout/orgChart1"/>
    <dgm:cxn modelId="{7ECBF3CD-0B61-40AB-8C65-A0BCB0AFB82B}" type="presParOf" srcId="{F04A4A45-A576-43C2-BABE-ABE83F2C5655}" destId="{8AFCA81D-B17C-4D03-9D6E-82389BFE7E62}" srcOrd="2" destOrd="0" presId="urn:microsoft.com/office/officeart/2005/8/layout/orgChart1"/>
    <dgm:cxn modelId="{618EFA98-8BBF-4401-A40B-308497E8866E}" type="presParOf" srcId="{8AFCA81D-B17C-4D03-9D6E-82389BFE7E62}" destId="{83E8A894-D863-409B-B08C-9BB60BBCC795}" srcOrd="0" destOrd="0" presId="urn:microsoft.com/office/officeart/2005/8/layout/orgChart1"/>
    <dgm:cxn modelId="{46DD0119-92DB-4F55-AFA9-4EC0AB21F8FE}" type="presParOf" srcId="{8AFCA81D-B17C-4D03-9D6E-82389BFE7E62}" destId="{323D7F29-42E2-4F08-9CFA-AC40DF42CA78}" srcOrd="1" destOrd="0" presId="urn:microsoft.com/office/officeart/2005/8/layout/orgChart1"/>
    <dgm:cxn modelId="{2AAC9C85-2567-4638-97EB-7BCD3D7B0357}" type="presParOf" srcId="{323D7F29-42E2-4F08-9CFA-AC40DF42CA78}" destId="{37314868-C1C3-4945-82BF-16E0716CB1EE}" srcOrd="0" destOrd="0" presId="urn:microsoft.com/office/officeart/2005/8/layout/orgChart1"/>
    <dgm:cxn modelId="{CC3D5E8D-7B43-4CED-9C1F-E6014E8E8FAA}" type="presParOf" srcId="{37314868-C1C3-4945-82BF-16E0716CB1EE}" destId="{5A96BA69-E685-46DD-ABE8-AF51E762216A}" srcOrd="0" destOrd="0" presId="urn:microsoft.com/office/officeart/2005/8/layout/orgChart1"/>
    <dgm:cxn modelId="{3CB8E228-2B19-4628-A130-4297F4BCC3D6}" type="presParOf" srcId="{37314868-C1C3-4945-82BF-16E0716CB1EE}" destId="{0F9090C5-0917-4745-9779-699759D9C4EE}" srcOrd="1" destOrd="0" presId="urn:microsoft.com/office/officeart/2005/8/layout/orgChart1"/>
    <dgm:cxn modelId="{32AC1A1B-3183-4106-B1A3-867C413A5B14}" type="presParOf" srcId="{323D7F29-42E2-4F08-9CFA-AC40DF42CA78}" destId="{AE0A54BF-6F69-4772-91F2-DA0A6FC628ED}" srcOrd="1" destOrd="0" presId="urn:microsoft.com/office/officeart/2005/8/layout/orgChart1"/>
    <dgm:cxn modelId="{20AD6EF0-37E4-4076-A0D4-19AA0E7DB85B}" type="presParOf" srcId="{323D7F29-42E2-4F08-9CFA-AC40DF42CA78}" destId="{53F6A147-0D69-4A96-9FD9-1036FD6B16C7}" srcOrd="2" destOrd="0" presId="urn:microsoft.com/office/officeart/2005/8/layout/orgChart1"/>
    <dgm:cxn modelId="{58C008BD-55DC-411E-8128-8D0479D122BC}" type="presParOf" srcId="{8AFCA81D-B17C-4D03-9D6E-82389BFE7E62}" destId="{AF952F84-07E4-4412-A326-CAF83CDB2B60}" srcOrd="2" destOrd="0" presId="urn:microsoft.com/office/officeart/2005/8/layout/orgChart1"/>
    <dgm:cxn modelId="{50EFE4B7-B99D-43DD-BDF9-DDFA5A9D93E5}" type="presParOf" srcId="{8AFCA81D-B17C-4D03-9D6E-82389BFE7E62}" destId="{DEE3D4F1-3E44-453D-B228-478E7337C888}" srcOrd="3" destOrd="0" presId="urn:microsoft.com/office/officeart/2005/8/layout/orgChart1"/>
    <dgm:cxn modelId="{97145C0A-AB22-4565-B90B-C85DAEDA6580}" type="presParOf" srcId="{DEE3D4F1-3E44-453D-B228-478E7337C888}" destId="{9E6A3350-8A3E-4F85-B2B1-C7BF4E687831}" srcOrd="0" destOrd="0" presId="urn:microsoft.com/office/officeart/2005/8/layout/orgChart1"/>
    <dgm:cxn modelId="{3937BA79-B990-47E8-8152-AFE130160B97}" type="presParOf" srcId="{9E6A3350-8A3E-4F85-B2B1-C7BF4E687831}" destId="{E1EC78E4-CA50-4F77-9A71-0938232257C0}" srcOrd="0" destOrd="0" presId="urn:microsoft.com/office/officeart/2005/8/layout/orgChart1"/>
    <dgm:cxn modelId="{280759F4-0083-40CA-B297-3EE24D4565D6}" type="presParOf" srcId="{9E6A3350-8A3E-4F85-B2B1-C7BF4E687831}" destId="{2D12BB6F-8B06-4545-998A-C651F1F92EB1}" srcOrd="1" destOrd="0" presId="urn:microsoft.com/office/officeart/2005/8/layout/orgChart1"/>
    <dgm:cxn modelId="{AE43E038-F787-4699-98F1-46D10022335B}" type="presParOf" srcId="{DEE3D4F1-3E44-453D-B228-478E7337C888}" destId="{F6F3DC5D-643E-44BA-BF62-93BCBF7D3290}" srcOrd="1" destOrd="0" presId="urn:microsoft.com/office/officeart/2005/8/layout/orgChart1"/>
    <dgm:cxn modelId="{3F178EB0-72AE-49B6-BF43-91CDA2C68C61}" type="presParOf" srcId="{DEE3D4F1-3E44-453D-B228-478E7337C888}" destId="{0CEB1CB0-4DFF-451D-9B82-A6F3613F326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BC7FCEA-5895-44ED-91F7-FEC94FE82A4E}" type="doc">
      <dgm:prSet loTypeId="urn:microsoft.com/office/officeart/2005/8/layout/orgChart1" loCatId="hierarchy" qsTypeId="urn:microsoft.com/office/officeart/2005/8/quickstyle/simple1" qsCatId="simple" csTypeId="urn:microsoft.com/office/officeart/2005/8/colors/accent0_1" csCatId="mainScheme" phldr="1"/>
      <dgm:spPr/>
      <dgm:t>
        <a:bodyPr/>
        <a:lstStyle/>
        <a:p>
          <a:endParaRPr lang="en-AU"/>
        </a:p>
      </dgm:t>
    </dgm:pt>
    <dgm:pt modelId="{7C8C7715-0399-41AC-A149-E709E2C791ED}">
      <dgm:prSet phldrT="[Text]" custT="1"/>
      <dgm:spPr/>
      <dgm:t>
        <a:bodyPr/>
        <a:lstStyle/>
        <a:p>
          <a:r>
            <a:rPr lang="en-US" sz="4000" b="1" i="1" dirty="0">
              <a:solidFill>
                <a:srgbClr val="FF0000"/>
              </a:solidFill>
            </a:rPr>
            <a:t>Homo neanderthalensis</a:t>
          </a:r>
          <a:endParaRPr lang="en-AU" sz="4000" i="1" dirty="0">
            <a:solidFill>
              <a:srgbClr val="FF0000"/>
            </a:solidFill>
          </a:endParaRPr>
        </a:p>
      </dgm:t>
    </dgm:pt>
    <dgm:pt modelId="{66FCFEA2-9686-4AF5-808F-3F09808B467A}" type="parTrans" cxnId="{557227D1-098C-48A1-A950-9B459704DBC1}">
      <dgm:prSet/>
      <dgm:spPr/>
      <dgm:t>
        <a:bodyPr/>
        <a:lstStyle/>
        <a:p>
          <a:endParaRPr lang="en-AU"/>
        </a:p>
      </dgm:t>
    </dgm:pt>
    <dgm:pt modelId="{D55CCA6F-CD3C-4795-AA55-BB881CF88161}" type="sibTrans" cxnId="{557227D1-098C-48A1-A950-9B459704DBC1}">
      <dgm:prSet/>
      <dgm:spPr/>
      <dgm:t>
        <a:bodyPr/>
        <a:lstStyle/>
        <a:p>
          <a:endParaRPr lang="en-AU"/>
        </a:p>
      </dgm:t>
    </dgm:pt>
    <dgm:pt modelId="{61224967-7100-45A6-A881-B3FFD4F02418}">
      <dgm:prSet custT="1"/>
      <dgm:spPr/>
      <dgm:t>
        <a:bodyPr/>
        <a:lstStyle/>
        <a:p>
          <a:r>
            <a:rPr lang="en-AU" sz="1800" dirty="0"/>
            <a:t>Caves used as shelter</a:t>
          </a:r>
        </a:p>
      </dgm:t>
    </dgm:pt>
    <dgm:pt modelId="{351D5FDC-B220-436A-8031-1E7E956E1918}" type="parTrans" cxnId="{35ED6639-5F6A-4E6B-8FE6-6DA6DE3EA38B}">
      <dgm:prSet/>
      <dgm:spPr/>
      <dgm:t>
        <a:bodyPr/>
        <a:lstStyle/>
        <a:p>
          <a:endParaRPr lang="en-AU"/>
        </a:p>
      </dgm:t>
    </dgm:pt>
    <dgm:pt modelId="{C5DAA75E-8F15-40CA-865E-CC9379A5318D}" type="sibTrans" cxnId="{35ED6639-5F6A-4E6B-8FE6-6DA6DE3EA38B}">
      <dgm:prSet/>
      <dgm:spPr/>
      <dgm:t>
        <a:bodyPr/>
        <a:lstStyle/>
        <a:p>
          <a:endParaRPr lang="en-AU"/>
        </a:p>
      </dgm:t>
    </dgm:pt>
    <dgm:pt modelId="{9467432A-A564-4801-8210-56F0AF849917}">
      <dgm:prSet custT="1"/>
      <dgm:spPr/>
      <dgm:t>
        <a:bodyPr/>
        <a:lstStyle/>
        <a:p>
          <a:r>
            <a:rPr lang="en-AU" sz="1800" dirty="0"/>
            <a:t>Hunted lots of meat – butchered at site of kill</a:t>
          </a:r>
        </a:p>
      </dgm:t>
    </dgm:pt>
    <dgm:pt modelId="{B3FA7142-B611-4C5E-90B6-4C606CD43E96}" type="parTrans" cxnId="{E7E7B939-AFF7-4B12-8004-E229AED4189F}">
      <dgm:prSet/>
      <dgm:spPr/>
      <dgm:t>
        <a:bodyPr/>
        <a:lstStyle/>
        <a:p>
          <a:endParaRPr lang="en-AU"/>
        </a:p>
      </dgm:t>
    </dgm:pt>
    <dgm:pt modelId="{74F89512-C9AF-47F5-9ECD-B50F9B73196C}" type="sibTrans" cxnId="{E7E7B939-AFF7-4B12-8004-E229AED4189F}">
      <dgm:prSet/>
      <dgm:spPr/>
      <dgm:t>
        <a:bodyPr/>
        <a:lstStyle/>
        <a:p>
          <a:endParaRPr lang="en-AU"/>
        </a:p>
      </dgm:t>
    </dgm:pt>
    <dgm:pt modelId="{41F99774-ED56-4AB0-8BDE-6B9DF7C4B880}">
      <dgm:prSet custT="1"/>
      <dgm:spPr/>
      <dgm:t>
        <a:bodyPr/>
        <a:lstStyle/>
        <a:p>
          <a:r>
            <a:rPr lang="en-AU" sz="1800" dirty="0"/>
            <a:t>Buried the dead</a:t>
          </a:r>
        </a:p>
      </dgm:t>
    </dgm:pt>
    <dgm:pt modelId="{11861AF5-774A-4151-BDC0-111F0B08E113}" type="parTrans" cxnId="{8D4712AA-908B-45C1-9CB3-075C86FB7F05}">
      <dgm:prSet/>
      <dgm:spPr/>
      <dgm:t>
        <a:bodyPr/>
        <a:lstStyle/>
        <a:p>
          <a:endParaRPr lang="en-AU"/>
        </a:p>
      </dgm:t>
    </dgm:pt>
    <dgm:pt modelId="{EA13FBCA-C17E-457E-A350-3809D8789401}" type="sibTrans" cxnId="{8D4712AA-908B-45C1-9CB3-075C86FB7F05}">
      <dgm:prSet/>
      <dgm:spPr/>
      <dgm:t>
        <a:bodyPr/>
        <a:lstStyle/>
        <a:p>
          <a:endParaRPr lang="en-AU"/>
        </a:p>
      </dgm:t>
    </dgm:pt>
    <dgm:pt modelId="{1B57600C-7B38-4DE9-A15C-A17456D72D6F}">
      <dgm:prSet custT="1"/>
      <dgm:spPr/>
      <dgm:t>
        <a:bodyPr/>
        <a:lstStyle/>
        <a:p>
          <a:r>
            <a:rPr lang="en-AU" sz="1800" dirty="0"/>
            <a:t>Shared food and resources</a:t>
          </a:r>
        </a:p>
      </dgm:t>
    </dgm:pt>
    <dgm:pt modelId="{CA46C32E-3F48-455E-83A2-0027A9EDC0DB}" type="parTrans" cxnId="{DC2F085D-07D8-4B59-92F8-C35D2D188516}">
      <dgm:prSet/>
      <dgm:spPr/>
      <dgm:t>
        <a:bodyPr/>
        <a:lstStyle/>
        <a:p>
          <a:endParaRPr lang="en-AU"/>
        </a:p>
      </dgm:t>
    </dgm:pt>
    <dgm:pt modelId="{71235881-B5C2-429B-92E0-9237A25C0ED4}" type="sibTrans" cxnId="{DC2F085D-07D8-4B59-92F8-C35D2D188516}">
      <dgm:prSet/>
      <dgm:spPr/>
      <dgm:t>
        <a:bodyPr/>
        <a:lstStyle/>
        <a:p>
          <a:endParaRPr lang="en-AU"/>
        </a:p>
      </dgm:t>
    </dgm:pt>
    <dgm:pt modelId="{A10B2C0C-B024-4DD7-BD44-BF1E95821093}">
      <dgm:prSet custT="1"/>
      <dgm:spPr/>
      <dgm:t>
        <a:bodyPr/>
        <a:lstStyle/>
        <a:p>
          <a:r>
            <a:rPr lang="en-AU" sz="2800" b="1" dirty="0">
              <a:solidFill>
                <a:srgbClr val="FF0000"/>
              </a:solidFill>
            </a:rPr>
            <a:t>Mousterian tools</a:t>
          </a:r>
        </a:p>
      </dgm:t>
    </dgm:pt>
    <dgm:pt modelId="{44C95E68-2174-41D6-B612-C4117944CC01}" type="parTrans" cxnId="{69407578-436E-4C87-8A9A-8C03F55B1996}">
      <dgm:prSet/>
      <dgm:spPr/>
      <dgm:t>
        <a:bodyPr/>
        <a:lstStyle/>
        <a:p>
          <a:endParaRPr lang="en-AU"/>
        </a:p>
      </dgm:t>
    </dgm:pt>
    <dgm:pt modelId="{58E6A9F5-1798-4122-9A91-736008E0CD35}" type="sibTrans" cxnId="{69407578-436E-4C87-8A9A-8C03F55B1996}">
      <dgm:prSet/>
      <dgm:spPr/>
      <dgm:t>
        <a:bodyPr/>
        <a:lstStyle/>
        <a:p>
          <a:endParaRPr lang="en-AU"/>
        </a:p>
      </dgm:t>
    </dgm:pt>
    <dgm:pt modelId="{0CAC810B-440C-46C0-8E9B-D1BCFD59C8FC}">
      <dgm:prSet custT="1"/>
      <dgm:spPr/>
      <dgm:t>
        <a:bodyPr/>
        <a:lstStyle/>
        <a:p>
          <a:r>
            <a:rPr lang="en-AU" sz="1800" dirty="0"/>
            <a:t>Ceremonial burial – religion</a:t>
          </a:r>
        </a:p>
      </dgm:t>
    </dgm:pt>
    <dgm:pt modelId="{6D4C4051-5404-40D2-A7FC-7FBD021C5185}" type="parTrans" cxnId="{0AF4F440-FBD3-4C86-8CDB-298C60177F0B}">
      <dgm:prSet/>
      <dgm:spPr/>
      <dgm:t>
        <a:bodyPr/>
        <a:lstStyle/>
        <a:p>
          <a:endParaRPr lang="en-AU"/>
        </a:p>
      </dgm:t>
    </dgm:pt>
    <dgm:pt modelId="{217FE1C4-C4D8-4EBA-8987-0592175D2A47}" type="sibTrans" cxnId="{0AF4F440-FBD3-4C86-8CDB-298C60177F0B}">
      <dgm:prSet/>
      <dgm:spPr/>
      <dgm:t>
        <a:bodyPr/>
        <a:lstStyle/>
        <a:p>
          <a:endParaRPr lang="en-AU"/>
        </a:p>
      </dgm:t>
    </dgm:pt>
    <dgm:pt modelId="{E0E1EF5A-93E2-441E-9D6E-ADE357B78A88}">
      <dgm:prSet custT="1"/>
      <dgm:spPr/>
      <dgm:t>
        <a:bodyPr/>
        <a:lstStyle/>
        <a:p>
          <a:r>
            <a:rPr lang="en-AU" sz="2000" dirty="0"/>
            <a:t>Cared for the weak</a:t>
          </a:r>
        </a:p>
      </dgm:t>
    </dgm:pt>
    <dgm:pt modelId="{EEA60B64-0FB8-416A-BED2-62EFE64CB118}" type="parTrans" cxnId="{D0F39FFF-148A-45F6-85A0-7C7B78BB6A00}">
      <dgm:prSet/>
      <dgm:spPr/>
      <dgm:t>
        <a:bodyPr/>
        <a:lstStyle/>
        <a:p>
          <a:endParaRPr lang="en-AU"/>
        </a:p>
      </dgm:t>
    </dgm:pt>
    <dgm:pt modelId="{12759162-77B1-4A6C-91AC-0B80FB3BFB9A}" type="sibTrans" cxnId="{D0F39FFF-148A-45F6-85A0-7C7B78BB6A00}">
      <dgm:prSet/>
      <dgm:spPr/>
      <dgm:t>
        <a:bodyPr/>
        <a:lstStyle/>
        <a:p>
          <a:endParaRPr lang="en-AU"/>
        </a:p>
      </dgm:t>
    </dgm:pt>
    <dgm:pt modelId="{5AB554E4-6748-406C-9C50-BA267A8CF701}">
      <dgm:prSet custT="1"/>
      <dgm:spPr/>
      <dgm:t>
        <a:bodyPr/>
        <a:lstStyle/>
        <a:p>
          <a:r>
            <a:rPr lang="en-AU" sz="1600" dirty="0"/>
            <a:t>Environment no longer a factor in where they live</a:t>
          </a:r>
        </a:p>
      </dgm:t>
    </dgm:pt>
    <dgm:pt modelId="{868C5C77-3D1D-4717-B44C-2864DF36A6EE}" type="parTrans" cxnId="{CCFCC594-C6E2-4B7D-9FFF-ADD327C236C0}">
      <dgm:prSet/>
      <dgm:spPr/>
      <dgm:t>
        <a:bodyPr/>
        <a:lstStyle/>
        <a:p>
          <a:endParaRPr lang="en-AU"/>
        </a:p>
      </dgm:t>
    </dgm:pt>
    <dgm:pt modelId="{6F719D9B-F346-4C97-B8FF-00B97C5AB5EA}" type="sibTrans" cxnId="{CCFCC594-C6E2-4B7D-9FFF-ADD327C236C0}">
      <dgm:prSet/>
      <dgm:spPr/>
      <dgm:t>
        <a:bodyPr/>
        <a:lstStyle/>
        <a:p>
          <a:endParaRPr lang="en-AU"/>
        </a:p>
      </dgm:t>
    </dgm:pt>
    <dgm:pt modelId="{4F47BFFC-69EF-4478-8F10-3645012CE220}">
      <dgm:prSet custT="1"/>
      <dgm:spPr/>
      <dgm:t>
        <a:bodyPr/>
        <a:lstStyle/>
        <a:p>
          <a:r>
            <a:rPr lang="en-US" sz="1800" b="1" dirty="0"/>
            <a:t>“Flake Tools” made from stone</a:t>
          </a:r>
        </a:p>
      </dgm:t>
    </dgm:pt>
    <dgm:pt modelId="{2D52AC49-1145-4603-8BFC-6BF315735D3B}" type="parTrans" cxnId="{DDDC21D6-4E11-42A8-857F-DB34666A1045}">
      <dgm:prSet/>
      <dgm:spPr/>
      <dgm:t>
        <a:bodyPr/>
        <a:lstStyle/>
        <a:p>
          <a:endParaRPr lang="en-AU"/>
        </a:p>
      </dgm:t>
    </dgm:pt>
    <dgm:pt modelId="{BEC7DFD7-B38D-4C10-824F-1719DAFE162B}" type="sibTrans" cxnId="{DDDC21D6-4E11-42A8-857F-DB34666A1045}">
      <dgm:prSet/>
      <dgm:spPr/>
      <dgm:t>
        <a:bodyPr/>
        <a:lstStyle/>
        <a:p>
          <a:endParaRPr lang="en-AU"/>
        </a:p>
      </dgm:t>
    </dgm:pt>
    <dgm:pt modelId="{B21DF2AA-A75F-45FF-BC7B-F316EF03B9C8}">
      <dgm:prSet custT="1"/>
      <dgm:spPr/>
      <dgm:t>
        <a:bodyPr/>
        <a:lstStyle/>
        <a:p>
          <a:r>
            <a:rPr lang="en-US" sz="1800" dirty="0">
              <a:solidFill>
                <a:srgbClr val="FF0000"/>
              </a:solidFill>
            </a:rPr>
            <a:t>Sophisticated – made to plan</a:t>
          </a:r>
        </a:p>
      </dgm:t>
    </dgm:pt>
    <dgm:pt modelId="{EEB5EA58-D575-46E3-9AA5-6757FC245CE7}" type="parTrans" cxnId="{0EB5FACC-D7EB-42A0-8941-07BC9A7B2D15}">
      <dgm:prSet/>
      <dgm:spPr/>
      <dgm:t>
        <a:bodyPr/>
        <a:lstStyle/>
        <a:p>
          <a:endParaRPr lang="en-AU"/>
        </a:p>
      </dgm:t>
    </dgm:pt>
    <dgm:pt modelId="{32605B27-0088-4EE4-8D12-F5015B4BFF27}" type="sibTrans" cxnId="{0EB5FACC-D7EB-42A0-8941-07BC9A7B2D15}">
      <dgm:prSet/>
      <dgm:spPr/>
      <dgm:t>
        <a:bodyPr/>
        <a:lstStyle/>
        <a:p>
          <a:endParaRPr lang="en-AU"/>
        </a:p>
      </dgm:t>
    </dgm:pt>
    <dgm:pt modelId="{E4AE849C-E4E7-4841-BB9F-ADE249F96030}">
      <dgm:prSet custT="1"/>
      <dgm:spPr/>
      <dgm:t>
        <a:bodyPr/>
        <a:lstStyle/>
        <a:p>
          <a:r>
            <a:rPr lang="en-US" sz="1600">
              <a:solidFill>
                <a:srgbClr val="FF0000"/>
              </a:solidFill>
            </a:rPr>
            <a:t>Each tool had a very specific purpose</a:t>
          </a:r>
          <a:endParaRPr lang="en-US" sz="1600" dirty="0">
            <a:solidFill>
              <a:srgbClr val="FF0000"/>
            </a:solidFill>
          </a:endParaRPr>
        </a:p>
      </dgm:t>
    </dgm:pt>
    <dgm:pt modelId="{3AAF609C-5D64-48A5-8B79-DB138D1A1D0B}" type="parTrans" cxnId="{B9328701-9302-4426-BD29-7D04590E1D5A}">
      <dgm:prSet/>
      <dgm:spPr/>
      <dgm:t>
        <a:bodyPr/>
        <a:lstStyle/>
        <a:p>
          <a:endParaRPr lang="en-AU"/>
        </a:p>
      </dgm:t>
    </dgm:pt>
    <dgm:pt modelId="{84C13146-905F-4B7D-854B-4D112E64D07D}" type="sibTrans" cxnId="{B9328701-9302-4426-BD29-7D04590E1D5A}">
      <dgm:prSet/>
      <dgm:spPr/>
      <dgm:t>
        <a:bodyPr/>
        <a:lstStyle/>
        <a:p>
          <a:endParaRPr lang="en-AU"/>
        </a:p>
      </dgm:t>
    </dgm:pt>
    <dgm:pt modelId="{374CBE81-5D4A-4AE4-8193-0DE4A471E789}">
      <dgm:prSet custT="1"/>
      <dgm:spPr/>
      <dgm:t>
        <a:bodyPr/>
        <a:lstStyle/>
        <a:p>
          <a:r>
            <a:rPr lang="en-US" sz="2000" i="1" dirty="0">
              <a:solidFill>
                <a:srgbClr val="FF0000"/>
              </a:solidFill>
            </a:rPr>
            <a:t>Made by: </a:t>
          </a:r>
          <a:r>
            <a:rPr lang="en-US" sz="2000" b="1" dirty="0">
              <a:solidFill>
                <a:srgbClr val="FF0000"/>
              </a:solidFill>
            </a:rPr>
            <a:t>Hammer</a:t>
          </a:r>
          <a:r>
            <a:rPr lang="en-US" sz="2000" dirty="0">
              <a:solidFill>
                <a:srgbClr val="FF0000"/>
              </a:solidFill>
            </a:rPr>
            <a:t> used to </a:t>
          </a:r>
          <a:r>
            <a:rPr lang="en-US" sz="2000" b="1" dirty="0">
              <a:solidFill>
                <a:srgbClr val="FF0000"/>
              </a:solidFill>
            </a:rPr>
            <a:t>flake</a:t>
          </a:r>
          <a:r>
            <a:rPr lang="en-US" sz="2000" dirty="0">
              <a:solidFill>
                <a:srgbClr val="FF0000"/>
              </a:solidFill>
            </a:rPr>
            <a:t> off several small flakes from a prepared core – </a:t>
          </a:r>
          <a:r>
            <a:rPr lang="en-US" sz="2000" b="1" dirty="0">
              <a:solidFill>
                <a:srgbClr val="FF0000"/>
              </a:solidFill>
            </a:rPr>
            <a:t>delicate work</a:t>
          </a:r>
        </a:p>
      </dgm:t>
    </dgm:pt>
    <dgm:pt modelId="{950799C4-FA70-404A-A1A2-A387D099BE13}" type="parTrans" cxnId="{927F62B3-1449-410E-BEA0-431AB72B7788}">
      <dgm:prSet/>
      <dgm:spPr/>
      <dgm:t>
        <a:bodyPr/>
        <a:lstStyle/>
        <a:p>
          <a:endParaRPr lang="en-AU"/>
        </a:p>
      </dgm:t>
    </dgm:pt>
    <dgm:pt modelId="{D8BEAA35-6C2C-4896-96B9-4FA12D756A01}" type="sibTrans" cxnId="{927F62B3-1449-410E-BEA0-431AB72B7788}">
      <dgm:prSet/>
      <dgm:spPr/>
      <dgm:t>
        <a:bodyPr/>
        <a:lstStyle/>
        <a:p>
          <a:endParaRPr lang="en-AU"/>
        </a:p>
      </dgm:t>
    </dgm:pt>
    <dgm:pt modelId="{00B3C948-1E27-4078-ADF1-986630C37B64}">
      <dgm:prSet custT="1"/>
      <dgm:spPr/>
      <dgm:t>
        <a:bodyPr/>
        <a:lstStyle/>
        <a:p>
          <a:r>
            <a:rPr lang="en-US" sz="1600" dirty="0">
              <a:solidFill>
                <a:srgbClr val="FF0000"/>
              </a:solidFill>
            </a:rPr>
            <a:t>Hafting – attached to wooden shaft</a:t>
          </a:r>
        </a:p>
      </dgm:t>
    </dgm:pt>
    <dgm:pt modelId="{0D8E90CF-F3CF-4A48-9001-BB6497DBD4EE}" type="parTrans" cxnId="{A9DECB2A-C7B7-4B98-87FD-DD95DD802507}">
      <dgm:prSet/>
      <dgm:spPr/>
      <dgm:t>
        <a:bodyPr/>
        <a:lstStyle/>
        <a:p>
          <a:endParaRPr lang="en-AU"/>
        </a:p>
      </dgm:t>
    </dgm:pt>
    <dgm:pt modelId="{115920E4-AF4A-495C-8B29-5DE04857095D}" type="sibTrans" cxnId="{A9DECB2A-C7B7-4B98-87FD-DD95DD802507}">
      <dgm:prSet/>
      <dgm:spPr/>
      <dgm:t>
        <a:bodyPr/>
        <a:lstStyle/>
        <a:p>
          <a:endParaRPr lang="en-AU"/>
        </a:p>
      </dgm:t>
    </dgm:pt>
    <dgm:pt modelId="{7A9030B6-58CA-42EF-AB78-2FD02BBCFBAF}">
      <dgm:prSet custT="1"/>
      <dgm:spPr/>
      <dgm:t>
        <a:bodyPr/>
        <a:lstStyle/>
        <a:p>
          <a:r>
            <a:rPr lang="en-US" sz="1600" i="1" dirty="0">
              <a:solidFill>
                <a:srgbClr val="FF0000"/>
              </a:solidFill>
            </a:rPr>
            <a:t>Used for: </a:t>
          </a:r>
          <a:r>
            <a:rPr lang="en-US" sz="1600" dirty="0">
              <a:solidFill>
                <a:srgbClr val="FF0000"/>
              </a:solidFill>
            </a:rPr>
            <a:t>Hunting; Butchering; Clothes making</a:t>
          </a:r>
        </a:p>
      </dgm:t>
    </dgm:pt>
    <dgm:pt modelId="{465C4D14-4230-449C-A85C-8796687C5D25}" type="parTrans" cxnId="{FC0F1619-BCFB-40D5-BD41-0D268A386B0A}">
      <dgm:prSet/>
      <dgm:spPr/>
      <dgm:t>
        <a:bodyPr/>
        <a:lstStyle/>
        <a:p>
          <a:endParaRPr lang="en-AU"/>
        </a:p>
      </dgm:t>
    </dgm:pt>
    <dgm:pt modelId="{CE02C0C6-D724-4901-B9F8-ED4DEE8B32C1}" type="sibTrans" cxnId="{FC0F1619-BCFB-40D5-BD41-0D268A386B0A}">
      <dgm:prSet/>
      <dgm:spPr/>
      <dgm:t>
        <a:bodyPr/>
        <a:lstStyle/>
        <a:p>
          <a:endParaRPr lang="en-AU"/>
        </a:p>
      </dgm:t>
    </dgm:pt>
    <dgm:pt modelId="{56B1A56D-4F19-4AB7-950B-2EE0BA0ACBD2}">
      <dgm:prSet custT="1"/>
      <dgm:spPr/>
      <dgm:t>
        <a:bodyPr/>
        <a:lstStyle/>
        <a:p>
          <a:r>
            <a:rPr lang="en-AU" sz="1800"/>
            <a:t>Possible language </a:t>
          </a:r>
        </a:p>
      </dgm:t>
    </dgm:pt>
    <dgm:pt modelId="{4D546C26-C0C6-4A8A-AB26-2C1925D3DA36}" type="sibTrans" cxnId="{1AC53C99-6725-4C89-9F23-0A7077937357}">
      <dgm:prSet/>
      <dgm:spPr/>
      <dgm:t>
        <a:bodyPr/>
        <a:lstStyle/>
        <a:p>
          <a:endParaRPr lang="en-AU"/>
        </a:p>
      </dgm:t>
    </dgm:pt>
    <dgm:pt modelId="{7E443715-92C0-4D9B-82AB-07B52A1A096F}" type="parTrans" cxnId="{1AC53C99-6725-4C89-9F23-0A7077937357}">
      <dgm:prSet/>
      <dgm:spPr/>
      <dgm:t>
        <a:bodyPr/>
        <a:lstStyle/>
        <a:p>
          <a:endParaRPr lang="en-AU"/>
        </a:p>
      </dgm:t>
    </dgm:pt>
    <dgm:pt modelId="{5728DF77-5CDF-484B-A187-B547EF25F26B}" type="pres">
      <dgm:prSet presAssocID="{ABC7FCEA-5895-44ED-91F7-FEC94FE82A4E}" presName="hierChild1" presStyleCnt="0">
        <dgm:presLayoutVars>
          <dgm:orgChart val="1"/>
          <dgm:chPref val="1"/>
          <dgm:dir/>
          <dgm:animOne val="branch"/>
          <dgm:animLvl val="lvl"/>
          <dgm:resizeHandles/>
        </dgm:presLayoutVars>
      </dgm:prSet>
      <dgm:spPr/>
    </dgm:pt>
    <dgm:pt modelId="{51D6DBDC-4E21-477E-8E65-B2061A2F14A3}" type="pres">
      <dgm:prSet presAssocID="{7C8C7715-0399-41AC-A149-E709E2C791ED}" presName="hierRoot1" presStyleCnt="0">
        <dgm:presLayoutVars>
          <dgm:hierBranch val="init"/>
        </dgm:presLayoutVars>
      </dgm:prSet>
      <dgm:spPr/>
    </dgm:pt>
    <dgm:pt modelId="{DC25621B-4799-4874-A1E4-439AC401AC6C}" type="pres">
      <dgm:prSet presAssocID="{7C8C7715-0399-41AC-A149-E709E2C791ED}" presName="rootComposite1" presStyleCnt="0"/>
      <dgm:spPr/>
    </dgm:pt>
    <dgm:pt modelId="{8F31C23D-A24E-4C39-B2C5-C13C14F3529F}" type="pres">
      <dgm:prSet presAssocID="{7C8C7715-0399-41AC-A149-E709E2C791ED}" presName="rootText1" presStyleLbl="node0" presStyleIdx="0" presStyleCnt="1" custScaleX="688626" custScaleY="281539" custLinFactY="-72917" custLinFactNeighborX="64656" custLinFactNeighborY="-100000">
        <dgm:presLayoutVars>
          <dgm:chPref val="3"/>
        </dgm:presLayoutVars>
      </dgm:prSet>
      <dgm:spPr/>
    </dgm:pt>
    <dgm:pt modelId="{79ACEF30-46BE-4EFB-A5B2-A98B378FC437}" type="pres">
      <dgm:prSet presAssocID="{7C8C7715-0399-41AC-A149-E709E2C791ED}" presName="rootConnector1" presStyleLbl="node1" presStyleIdx="0" presStyleCnt="0"/>
      <dgm:spPr/>
    </dgm:pt>
    <dgm:pt modelId="{70E97513-6BF2-4498-BFE9-3B8895AEE0F6}" type="pres">
      <dgm:prSet presAssocID="{7C8C7715-0399-41AC-A149-E709E2C791ED}" presName="hierChild2" presStyleCnt="0"/>
      <dgm:spPr/>
    </dgm:pt>
    <dgm:pt modelId="{CBD926DF-0BEC-461C-A2D1-20E8B73BA8B7}" type="pres">
      <dgm:prSet presAssocID="{351D5FDC-B220-436A-8031-1E7E956E1918}" presName="Name37" presStyleLbl="parChTrans1D2" presStyleIdx="0" presStyleCnt="6"/>
      <dgm:spPr/>
    </dgm:pt>
    <dgm:pt modelId="{5C9C7D86-921A-452A-B68A-2494D7202B85}" type="pres">
      <dgm:prSet presAssocID="{61224967-7100-45A6-A881-B3FFD4F02418}" presName="hierRoot2" presStyleCnt="0">
        <dgm:presLayoutVars>
          <dgm:hierBranch val="init"/>
        </dgm:presLayoutVars>
      </dgm:prSet>
      <dgm:spPr/>
    </dgm:pt>
    <dgm:pt modelId="{8C3A7466-1891-4245-89C2-52960B340550}" type="pres">
      <dgm:prSet presAssocID="{61224967-7100-45A6-A881-B3FFD4F02418}" presName="rootComposite" presStyleCnt="0"/>
      <dgm:spPr/>
    </dgm:pt>
    <dgm:pt modelId="{7BA6C271-132D-40AE-911F-F13E9EB5C77B}" type="pres">
      <dgm:prSet presAssocID="{61224967-7100-45A6-A881-B3FFD4F02418}" presName="rootText" presStyleLbl="node2" presStyleIdx="0" presStyleCnt="6" custScaleX="140565" custScaleY="221387" custLinFactNeighborX="-566">
        <dgm:presLayoutVars>
          <dgm:chPref val="3"/>
        </dgm:presLayoutVars>
      </dgm:prSet>
      <dgm:spPr/>
    </dgm:pt>
    <dgm:pt modelId="{28AEFE32-B33A-4232-8520-08EE17A0739C}" type="pres">
      <dgm:prSet presAssocID="{61224967-7100-45A6-A881-B3FFD4F02418}" presName="rootConnector" presStyleLbl="node2" presStyleIdx="0" presStyleCnt="6"/>
      <dgm:spPr/>
    </dgm:pt>
    <dgm:pt modelId="{DB7E1CD9-53FE-4D8E-A26C-949630F19D64}" type="pres">
      <dgm:prSet presAssocID="{61224967-7100-45A6-A881-B3FFD4F02418}" presName="hierChild4" presStyleCnt="0"/>
      <dgm:spPr/>
    </dgm:pt>
    <dgm:pt modelId="{D17261F5-5248-416B-85E5-9DE09766CDC7}" type="pres">
      <dgm:prSet presAssocID="{868C5C77-3D1D-4717-B44C-2864DF36A6EE}" presName="Name37" presStyleLbl="parChTrans1D3" presStyleIdx="0" presStyleCnt="7"/>
      <dgm:spPr/>
    </dgm:pt>
    <dgm:pt modelId="{EF320341-C061-4009-8EF4-7A0795E7FA1A}" type="pres">
      <dgm:prSet presAssocID="{5AB554E4-6748-406C-9C50-BA267A8CF701}" presName="hierRoot2" presStyleCnt="0">
        <dgm:presLayoutVars>
          <dgm:hierBranch val="init"/>
        </dgm:presLayoutVars>
      </dgm:prSet>
      <dgm:spPr/>
    </dgm:pt>
    <dgm:pt modelId="{48AF8B4C-F853-4286-9902-B9A53F041F83}" type="pres">
      <dgm:prSet presAssocID="{5AB554E4-6748-406C-9C50-BA267A8CF701}" presName="rootComposite" presStyleCnt="0"/>
      <dgm:spPr/>
    </dgm:pt>
    <dgm:pt modelId="{AE45E25B-2B2D-4070-BE6F-24D0505DDF75}" type="pres">
      <dgm:prSet presAssocID="{5AB554E4-6748-406C-9C50-BA267A8CF701}" presName="rootText" presStyleLbl="node3" presStyleIdx="0" presStyleCnt="7" custScaleX="162661" custScaleY="239125" custLinFactNeighborX="7904" custLinFactNeighborY="5269">
        <dgm:presLayoutVars>
          <dgm:chPref val="3"/>
        </dgm:presLayoutVars>
      </dgm:prSet>
      <dgm:spPr/>
    </dgm:pt>
    <dgm:pt modelId="{4ABC64F6-642D-4D07-BE52-7F82B684B89B}" type="pres">
      <dgm:prSet presAssocID="{5AB554E4-6748-406C-9C50-BA267A8CF701}" presName="rootConnector" presStyleLbl="node3" presStyleIdx="0" presStyleCnt="7"/>
      <dgm:spPr/>
    </dgm:pt>
    <dgm:pt modelId="{60BB5B19-BF6D-4E07-8388-8535E2A7FAD3}" type="pres">
      <dgm:prSet presAssocID="{5AB554E4-6748-406C-9C50-BA267A8CF701}" presName="hierChild4" presStyleCnt="0"/>
      <dgm:spPr/>
    </dgm:pt>
    <dgm:pt modelId="{91AB9748-4927-428D-B29C-DE927D5A8CCF}" type="pres">
      <dgm:prSet presAssocID="{5AB554E4-6748-406C-9C50-BA267A8CF701}" presName="hierChild5" presStyleCnt="0"/>
      <dgm:spPr/>
    </dgm:pt>
    <dgm:pt modelId="{30652E0A-B469-4F59-A514-561F3036FF83}" type="pres">
      <dgm:prSet presAssocID="{61224967-7100-45A6-A881-B3FFD4F02418}" presName="hierChild5" presStyleCnt="0"/>
      <dgm:spPr/>
    </dgm:pt>
    <dgm:pt modelId="{753CBEB6-E08A-4353-9DA2-816A119ADB80}" type="pres">
      <dgm:prSet presAssocID="{B3FA7142-B611-4C5E-90B6-4C606CD43E96}" presName="Name37" presStyleLbl="parChTrans1D2" presStyleIdx="1" presStyleCnt="6"/>
      <dgm:spPr/>
    </dgm:pt>
    <dgm:pt modelId="{91ADC6F7-6AFB-43FB-B358-5BF972E32EBB}" type="pres">
      <dgm:prSet presAssocID="{9467432A-A564-4801-8210-56F0AF849917}" presName="hierRoot2" presStyleCnt="0">
        <dgm:presLayoutVars>
          <dgm:hierBranch val="init"/>
        </dgm:presLayoutVars>
      </dgm:prSet>
      <dgm:spPr/>
    </dgm:pt>
    <dgm:pt modelId="{7C7B870A-D35B-49F3-ADF7-DE356AAD904B}" type="pres">
      <dgm:prSet presAssocID="{9467432A-A564-4801-8210-56F0AF849917}" presName="rootComposite" presStyleCnt="0"/>
      <dgm:spPr/>
    </dgm:pt>
    <dgm:pt modelId="{429DDF84-9B18-4FF0-B8CD-F0701F02CA8F}" type="pres">
      <dgm:prSet presAssocID="{9467432A-A564-4801-8210-56F0AF849917}" presName="rootText" presStyleLbl="node2" presStyleIdx="1" presStyleCnt="6" custScaleX="141542" custScaleY="339600" custLinFactNeighborX="-566">
        <dgm:presLayoutVars>
          <dgm:chPref val="3"/>
        </dgm:presLayoutVars>
      </dgm:prSet>
      <dgm:spPr/>
    </dgm:pt>
    <dgm:pt modelId="{FBD9FF50-B363-424E-836C-562131F22069}" type="pres">
      <dgm:prSet presAssocID="{9467432A-A564-4801-8210-56F0AF849917}" presName="rootConnector" presStyleLbl="node2" presStyleIdx="1" presStyleCnt="6"/>
      <dgm:spPr/>
    </dgm:pt>
    <dgm:pt modelId="{9FC358C1-CEC7-4C5C-BCDB-4B04ABA8EFDD}" type="pres">
      <dgm:prSet presAssocID="{9467432A-A564-4801-8210-56F0AF849917}" presName="hierChild4" presStyleCnt="0"/>
      <dgm:spPr/>
    </dgm:pt>
    <dgm:pt modelId="{7CF3212C-EEBF-4FEF-9704-2EC41A511305}" type="pres">
      <dgm:prSet presAssocID="{9467432A-A564-4801-8210-56F0AF849917}" presName="hierChild5" presStyleCnt="0"/>
      <dgm:spPr/>
    </dgm:pt>
    <dgm:pt modelId="{52642BEC-8931-468B-B5E7-810C5BD78936}" type="pres">
      <dgm:prSet presAssocID="{11861AF5-774A-4151-BDC0-111F0B08E113}" presName="Name37" presStyleLbl="parChTrans1D2" presStyleIdx="2" presStyleCnt="6"/>
      <dgm:spPr/>
    </dgm:pt>
    <dgm:pt modelId="{138D197F-6DF9-42D3-8028-0F970C467EE5}" type="pres">
      <dgm:prSet presAssocID="{41F99774-ED56-4AB0-8BDE-6B9DF7C4B880}" presName="hierRoot2" presStyleCnt="0">
        <dgm:presLayoutVars>
          <dgm:hierBranch val="init"/>
        </dgm:presLayoutVars>
      </dgm:prSet>
      <dgm:spPr/>
    </dgm:pt>
    <dgm:pt modelId="{4F69C168-D5CF-4003-8EBF-C0421F68C73C}" type="pres">
      <dgm:prSet presAssocID="{41F99774-ED56-4AB0-8BDE-6B9DF7C4B880}" presName="rootComposite" presStyleCnt="0"/>
      <dgm:spPr/>
    </dgm:pt>
    <dgm:pt modelId="{8C2B0054-56A7-4EB7-A0FA-5F5DFAC2B0F9}" type="pres">
      <dgm:prSet presAssocID="{41F99774-ED56-4AB0-8BDE-6B9DF7C4B880}" presName="rootText" presStyleLbl="node2" presStyleIdx="2" presStyleCnt="6" custScaleX="147427" custScaleY="179331" custLinFactNeighborX="-566">
        <dgm:presLayoutVars>
          <dgm:chPref val="3"/>
        </dgm:presLayoutVars>
      </dgm:prSet>
      <dgm:spPr/>
    </dgm:pt>
    <dgm:pt modelId="{11A02F6C-75F6-44C2-AD63-D3F3E25D8310}" type="pres">
      <dgm:prSet presAssocID="{41F99774-ED56-4AB0-8BDE-6B9DF7C4B880}" presName="rootConnector" presStyleLbl="node2" presStyleIdx="2" presStyleCnt="6"/>
      <dgm:spPr/>
    </dgm:pt>
    <dgm:pt modelId="{B7EA97E6-F8B1-43D2-8B8A-AAA1DBC6D1CD}" type="pres">
      <dgm:prSet presAssocID="{41F99774-ED56-4AB0-8BDE-6B9DF7C4B880}" presName="hierChild4" presStyleCnt="0"/>
      <dgm:spPr/>
    </dgm:pt>
    <dgm:pt modelId="{D925371F-4A48-44F8-A3D1-9CE298F05DCF}" type="pres">
      <dgm:prSet presAssocID="{6D4C4051-5404-40D2-A7FC-7FBD021C5185}" presName="Name37" presStyleLbl="parChTrans1D3" presStyleIdx="1" presStyleCnt="7"/>
      <dgm:spPr/>
    </dgm:pt>
    <dgm:pt modelId="{6A1EE46D-C3B4-4AA4-B8D9-F200180A171A}" type="pres">
      <dgm:prSet presAssocID="{0CAC810B-440C-46C0-8E9B-D1BCFD59C8FC}" presName="hierRoot2" presStyleCnt="0">
        <dgm:presLayoutVars>
          <dgm:hierBranch val="init"/>
        </dgm:presLayoutVars>
      </dgm:prSet>
      <dgm:spPr/>
    </dgm:pt>
    <dgm:pt modelId="{0616C6FC-1E91-494F-99A2-A557353C0F8F}" type="pres">
      <dgm:prSet presAssocID="{0CAC810B-440C-46C0-8E9B-D1BCFD59C8FC}" presName="rootComposite" presStyleCnt="0"/>
      <dgm:spPr/>
    </dgm:pt>
    <dgm:pt modelId="{98B4B829-8AA5-4EA2-B0BF-EB45E8D16ADB}" type="pres">
      <dgm:prSet presAssocID="{0CAC810B-440C-46C0-8E9B-D1BCFD59C8FC}" presName="rootText" presStyleLbl="node3" presStyleIdx="1" presStyleCnt="7" custScaleX="162661" custScaleY="239125" custLinFactNeighborX="-11733" custLinFactNeighborY="2959">
        <dgm:presLayoutVars>
          <dgm:chPref val="3"/>
        </dgm:presLayoutVars>
      </dgm:prSet>
      <dgm:spPr/>
    </dgm:pt>
    <dgm:pt modelId="{0F3CB0B1-E437-4701-9417-53389F22CED0}" type="pres">
      <dgm:prSet presAssocID="{0CAC810B-440C-46C0-8E9B-D1BCFD59C8FC}" presName="rootConnector" presStyleLbl="node3" presStyleIdx="1" presStyleCnt="7"/>
      <dgm:spPr/>
    </dgm:pt>
    <dgm:pt modelId="{73052401-B43A-4E11-9439-2B38F639B821}" type="pres">
      <dgm:prSet presAssocID="{0CAC810B-440C-46C0-8E9B-D1BCFD59C8FC}" presName="hierChild4" presStyleCnt="0"/>
      <dgm:spPr/>
    </dgm:pt>
    <dgm:pt modelId="{5B35C9EE-C465-4745-96FD-B4C6E62C44E6}" type="pres">
      <dgm:prSet presAssocID="{0CAC810B-440C-46C0-8E9B-D1BCFD59C8FC}" presName="hierChild5" presStyleCnt="0"/>
      <dgm:spPr/>
    </dgm:pt>
    <dgm:pt modelId="{C23DE7A4-B82D-4154-B59A-77F696EB39A1}" type="pres">
      <dgm:prSet presAssocID="{41F99774-ED56-4AB0-8BDE-6B9DF7C4B880}" presName="hierChild5" presStyleCnt="0"/>
      <dgm:spPr/>
    </dgm:pt>
    <dgm:pt modelId="{52087B53-9C95-473C-B44C-16F8CF9401B3}" type="pres">
      <dgm:prSet presAssocID="{CA46C32E-3F48-455E-83A2-0027A9EDC0DB}" presName="Name37" presStyleLbl="parChTrans1D2" presStyleIdx="3" presStyleCnt="6"/>
      <dgm:spPr/>
    </dgm:pt>
    <dgm:pt modelId="{9382DE18-9975-42AB-BC0D-FC53153E5764}" type="pres">
      <dgm:prSet presAssocID="{1B57600C-7B38-4DE9-A15C-A17456D72D6F}" presName="hierRoot2" presStyleCnt="0">
        <dgm:presLayoutVars>
          <dgm:hierBranch val="init"/>
        </dgm:presLayoutVars>
      </dgm:prSet>
      <dgm:spPr/>
    </dgm:pt>
    <dgm:pt modelId="{7C508E02-C002-4555-AA29-1EDF9065D21B}" type="pres">
      <dgm:prSet presAssocID="{1B57600C-7B38-4DE9-A15C-A17456D72D6F}" presName="rootComposite" presStyleCnt="0"/>
      <dgm:spPr/>
    </dgm:pt>
    <dgm:pt modelId="{DEF7D4A9-27E1-4857-AE78-B4CC1F879B04}" type="pres">
      <dgm:prSet presAssocID="{1B57600C-7B38-4DE9-A15C-A17456D72D6F}" presName="rootText" presStyleLbl="node2" presStyleIdx="3" presStyleCnt="6" custScaleX="147427" custScaleY="179331" custLinFactNeighborX="-566">
        <dgm:presLayoutVars>
          <dgm:chPref val="3"/>
        </dgm:presLayoutVars>
      </dgm:prSet>
      <dgm:spPr/>
    </dgm:pt>
    <dgm:pt modelId="{A418B4B3-C4E3-4CB5-8713-31A60138E64D}" type="pres">
      <dgm:prSet presAssocID="{1B57600C-7B38-4DE9-A15C-A17456D72D6F}" presName="rootConnector" presStyleLbl="node2" presStyleIdx="3" presStyleCnt="6"/>
      <dgm:spPr/>
    </dgm:pt>
    <dgm:pt modelId="{F007E778-BF5D-46D9-BE10-50A47D35134D}" type="pres">
      <dgm:prSet presAssocID="{1B57600C-7B38-4DE9-A15C-A17456D72D6F}" presName="hierChild4" presStyleCnt="0"/>
      <dgm:spPr/>
    </dgm:pt>
    <dgm:pt modelId="{AFD92391-F603-4D69-A9F5-C243A4A6CC2A}" type="pres">
      <dgm:prSet presAssocID="{EEA60B64-0FB8-416A-BED2-62EFE64CB118}" presName="Name37" presStyleLbl="parChTrans1D3" presStyleIdx="2" presStyleCnt="7"/>
      <dgm:spPr/>
    </dgm:pt>
    <dgm:pt modelId="{00F473C2-3282-4E9A-B41C-0B4C0AA70B10}" type="pres">
      <dgm:prSet presAssocID="{E0E1EF5A-93E2-441E-9D6E-ADE357B78A88}" presName="hierRoot2" presStyleCnt="0">
        <dgm:presLayoutVars>
          <dgm:hierBranch val="init"/>
        </dgm:presLayoutVars>
      </dgm:prSet>
      <dgm:spPr/>
    </dgm:pt>
    <dgm:pt modelId="{5C54E0F5-36A1-4731-B7E7-CD773F69A1AC}" type="pres">
      <dgm:prSet presAssocID="{E0E1EF5A-93E2-441E-9D6E-ADE357B78A88}" presName="rootComposite" presStyleCnt="0"/>
      <dgm:spPr/>
    </dgm:pt>
    <dgm:pt modelId="{9226FA81-2972-4981-9F86-73708ABDEEBC}" type="pres">
      <dgm:prSet presAssocID="{E0E1EF5A-93E2-441E-9D6E-ADE357B78A88}" presName="rootText" presStyleLbl="node3" presStyleIdx="2" presStyleCnt="7" custScaleX="162661" custScaleY="239125" custLinFactNeighborX="7904" custLinFactNeighborY="5269">
        <dgm:presLayoutVars>
          <dgm:chPref val="3"/>
        </dgm:presLayoutVars>
      </dgm:prSet>
      <dgm:spPr/>
    </dgm:pt>
    <dgm:pt modelId="{C1619427-7B0D-4A4C-AE92-4ADCBC52DD21}" type="pres">
      <dgm:prSet presAssocID="{E0E1EF5A-93E2-441E-9D6E-ADE357B78A88}" presName="rootConnector" presStyleLbl="node3" presStyleIdx="2" presStyleCnt="7"/>
      <dgm:spPr/>
    </dgm:pt>
    <dgm:pt modelId="{FF585B28-6313-4361-8DE5-7BF041105FBF}" type="pres">
      <dgm:prSet presAssocID="{E0E1EF5A-93E2-441E-9D6E-ADE357B78A88}" presName="hierChild4" presStyleCnt="0"/>
      <dgm:spPr/>
    </dgm:pt>
    <dgm:pt modelId="{58A0DB37-D801-4B7A-BE0C-4EBCA93FC2FA}" type="pres">
      <dgm:prSet presAssocID="{E0E1EF5A-93E2-441E-9D6E-ADE357B78A88}" presName="hierChild5" presStyleCnt="0"/>
      <dgm:spPr/>
    </dgm:pt>
    <dgm:pt modelId="{47019F2F-19A3-4ED0-9AAC-BE6FF55E095A}" type="pres">
      <dgm:prSet presAssocID="{1B57600C-7B38-4DE9-A15C-A17456D72D6F}" presName="hierChild5" presStyleCnt="0"/>
      <dgm:spPr/>
    </dgm:pt>
    <dgm:pt modelId="{ADB13ADB-B246-46E8-8B09-37F4E851A01B}" type="pres">
      <dgm:prSet presAssocID="{7E443715-92C0-4D9B-82AB-07B52A1A096F}" presName="Name37" presStyleLbl="parChTrans1D2" presStyleIdx="4" presStyleCnt="6"/>
      <dgm:spPr/>
    </dgm:pt>
    <dgm:pt modelId="{EB1A0DFF-16AD-4D37-9DB1-EEFBBE922236}" type="pres">
      <dgm:prSet presAssocID="{56B1A56D-4F19-4AB7-950B-2EE0BA0ACBD2}" presName="hierRoot2" presStyleCnt="0">
        <dgm:presLayoutVars>
          <dgm:hierBranch val="init"/>
        </dgm:presLayoutVars>
      </dgm:prSet>
      <dgm:spPr/>
    </dgm:pt>
    <dgm:pt modelId="{2F04F56E-A593-47E2-AF08-D2CBCC01A918}" type="pres">
      <dgm:prSet presAssocID="{56B1A56D-4F19-4AB7-950B-2EE0BA0ACBD2}" presName="rootComposite" presStyleCnt="0"/>
      <dgm:spPr/>
    </dgm:pt>
    <dgm:pt modelId="{45A89D33-4DA3-4587-809F-48E752DDAA13}" type="pres">
      <dgm:prSet presAssocID="{56B1A56D-4F19-4AB7-950B-2EE0BA0ACBD2}" presName="rootText" presStyleLbl="node2" presStyleIdx="4" presStyleCnt="6" custScaleX="147427" custScaleY="179331">
        <dgm:presLayoutVars>
          <dgm:chPref val="3"/>
        </dgm:presLayoutVars>
      </dgm:prSet>
      <dgm:spPr/>
    </dgm:pt>
    <dgm:pt modelId="{9B802BC8-74AC-44AF-BB96-0ABC9FC7196B}" type="pres">
      <dgm:prSet presAssocID="{56B1A56D-4F19-4AB7-950B-2EE0BA0ACBD2}" presName="rootConnector" presStyleLbl="node2" presStyleIdx="4" presStyleCnt="6"/>
      <dgm:spPr/>
    </dgm:pt>
    <dgm:pt modelId="{F2F11CE2-F409-4D94-A779-71268C91AA21}" type="pres">
      <dgm:prSet presAssocID="{56B1A56D-4F19-4AB7-950B-2EE0BA0ACBD2}" presName="hierChild4" presStyleCnt="0"/>
      <dgm:spPr/>
    </dgm:pt>
    <dgm:pt modelId="{D61AC1AF-D2B2-4784-8639-FB13D1E24D28}" type="pres">
      <dgm:prSet presAssocID="{56B1A56D-4F19-4AB7-950B-2EE0BA0ACBD2}" presName="hierChild5" presStyleCnt="0"/>
      <dgm:spPr/>
    </dgm:pt>
    <dgm:pt modelId="{D5A4058B-6709-4711-B317-29AFAA6F0DB6}" type="pres">
      <dgm:prSet presAssocID="{44C95E68-2174-41D6-B612-C4117944CC01}" presName="Name37" presStyleLbl="parChTrans1D2" presStyleIdx="5" presStyleCnt="6"/>
      <dgm:spPr/>
    </dgm:pt>
    <dgm:pt modelId="{35174350-D24C-42BA-B1EA-AE158D058373}" type="pres">
      <dgm:prSet presAssocID="{A10B2C0C-B024-4DD7-BD44-BF1E95821093}" presName="hierRoot2" presStyleCnt="0">
        <dgm:presLayoutVars>
          <dgm:hierBranch val="init"/>
        </dgm:presLayoutVars>
      </dgm:prSet>
      <dgm:spPr/>
    </dgm:pt>
    <dgm:pt modelId="{85ABD37F-1813-484B-BCF5-F75CB1DB79B8}" type="pres">
      <dgm:prSet presAssocID="{A10B2C0C-B024-4DD7-BD44-BF1E95821093}" presName="rootComposite" presStyleCnt="0"/>
      <dgm:spPr/>
    </dgm:pt>
    <dgm:pt modelId="{9128475C-4819-4BC3-9702-B20A10DCC0BB}" type="pres">
      <dgm:prSet presAssocID="{A10B2C0C-B024-4DD7-BD44-BF1E95821093}" presName="rootText" presStyleLbl="node2" presStyleIdx="5" presStyleCnt="6" custScaleX="365270" custScaleY="179331" custLinFactNeighborX="223" custLinFactNeighborY="2182">
        <dgm:presLayoutVars>
          <dgm:chPref val="3"/>
        </dgm:presLayoutVars>
      </dgm:prSet>
      <dgm:spPr/>
    </dgm:pt>
    <dgm:pt modelId="{AFA1AF36-428F-4535-9826-4E08E322D7BB}" type="pres">
      <dgm:prSet presAssocID="{A10B2C0C-B024-4DD7-BD44-BF1E95821093}" presName="rootConnector" presStyleLbl="node2" presStyleIdx="5" presStyleCnt="6"/>
      <dgm:spPr/>
    </dgm:pt>
    <dgm:pt modelId="{5A1F2B26-1666-46A7-98DF-5BEB3105DEB8}" type="pres">
      <dgm:prSet presAssocID="{A10B2C0C-B024-4DD7-BD44-BF1E95821093}" presName="hierChild4" presStyleCnt="0"/>
      <dgm:spPr/>
    </dgm:pt>
    <dgm:pt modelId="{9E5341E9-63A7-4E4B-9F5A-AF343197FE33}" type="pres">
      <dgm:prSet presAssocID="{2D52AC49-1145-4603-8BFC-6BF315735D3B}" presName="Name37" presStyleLbl="parChTrans1D3" presStyleIdx="3" presStyleCnt="7"/>
      <dgm:spPr/>
    </dgm:pt>
    <dgm:pt modelId="{4418DCB8-5CFA-4322-8EEB-C9620221775C}" type="pres">
      <dgm:prSet presAssocID="{4F47BFFC-69EF-4478-8F10-3645012CE220}" presName="hierRoot2" presStyleCnt="0">
        <dgm:presLayoutVars>
          <dgm:hierBranch val="init"/>
        </dgm:presLayoutVars>
      </dgm:prSet>
      <dgm:spPr/>
    </dgm:pt>
    <dgm:pt modelId="{23A4FD8C-6475-4DE6-867E-0A3B2D5D1C7A}" type="pres">
      <dgm:prSet presAssocID="{4F47BFFC-69EF-4478-8F10-3645012CE220}" presName="rootComposite" presStyleCnt="0"/>
      <dgm:spPr/>
    </dgm:pt>
    <dgm:pt modelId="{E2A6DC44-B7C3-4089-8463-DB412668E527}" type="pres">
      <dgm:prSet presAssocID="{4F47BFFC-69EF-4478-8F10-3645012CE220}" presName="rootText" presStyleLbl="node3" presStyleIdx="3" presStyleCnt="7" custScaleX="162661" custScaleY="239125" custLinFactNeighborX="7904" custLinFactNeighborY="5269">
        <dgm:presLayoutVars>
          <dgm:chPref val="3"/>
        </dgm:presLayoutVars>
      </dgm:prSet>
      <dgm:spPr/>
    </dgm:pt>
    <dgm:pt modelId="{B1152975-3A66-44AB-8B21-A9003772C9AB}" type="pres">
      <dgm:prSet presAssocID="{4F47BFFC-69EF-4478-8F10-3645012CE220}" presName="rootConnector" presStyleLbl="node3" presStyleIdx="3" presStyleCnt="7"/>
      <dgm:spPr/>
    </dgm:pt>
    <dgm:pt modelId="{91B2FD61-1C22-4970-B461-4AFE725591A0}" type="pres">
      <dgm:prSet presAssocID="{4F47BFFC-69EF-4478-8F10-3645012CE220}" presName="hierChild4" presStyleCnt="0"/>
      <dgm:spPr/>
    </dgm:pt>
    <dgm:pt modelId="{9896A2DD-E740-4CAD-9A51-CE8AA6B92E84}" type="pres">
      <dgm:prSet presAssocID="{4F47BFFC-69EF-4478-8F10-3645012CE220}" presName="hierChild5" presStyleCnt="0"/>
      <dgm:spPr/>
    </dgm:pt>
    <dgm:pt modelId="{7C1C6309-F0F8-4E91-B56C-4711988D119F}" type="pres">
      <dgm:prSet presAssocID="{EEB5EA58-D575-46E3-9AA5-6757FC245CE7}" presName="Name37" presStyleLbl="parChTrans1D3" presStyleIdx="4" presStyleCnt="7"/>
      <dgm:spPr/>
    </dgm:pt>
    <dgm:pt modelId="{4A495B5E-AA0C-4C71-9857-FAEE231C46C9}" type="pres">
      <dgm:prSet presAssocID="{B21DF2AA-A75F-45FF-BC7B-F316EF03B9C8}" presName="hierRoot2" presStyleCnt="0">
        <dgm:presLayoutVars>
          <dgm:hierBranch val="init"/>
        </dgm:presLayoutVars>
      </dgm:prSet>
      <dgm:spPr/>
    </dgm:pt>
    <dgm:pt modelId="{93582F92-A3DD-4B66-B87F-E26EBA80CE5A}" type="pres">
      <dgm:prSet presAssocID="{B21DF2AA-A75F-45FF-BC7B-F316EF03B9C8}" presName="rootComposite" presStyleCnt="0"/>
      <dgm:spPr/>
    </dgm:pt>
    <dgm:pt modelId="{B17A5130-624F-4962-819D-550AB9B2E893}" type="pres">
      <dgm:prSet presAssocID="{B21DF2AA-A75F-45FF-BC7B-F316EF03B9C8}" presName="rootText" presStyleLbl="node3" presStyleIdx="4" presStyleCnt="7" custScaleX="162661" custScaleY="239125" custLinFactNeighborX="7904">
        <dgm:presLayoutVars>
          <dgm:chPref val="3"/>
        </dgm:presLayoutVars>
      </dgm:prSet>
      <dgm:spPr/>
    </dgm:pt>
    <dgm:pt modelId="{6EF08BCB-1FAE-4EA4-9998-B1E9F3A0103F}" type="pres">
      <dgm:prSet presAssocID="{B21DF2AA-A75F-45FF-BC7B-F316EF03B9C8}" presName="rootConnector" presStyleLbl="node3" presStyleIdx="4" presStyleCnt="7"/>
      <dgm:spPr/>
    </dgm:pt>
    <dgm:pt modelId="{D4913C5F-55EE-4343-9A1E-02D7F160FD09}" type="pres">
      <dgm:prSet presAssocID="{B21DF2AA-A75F-45FF-BC7B-F316EF03B9C8}" presName="hierChild4" presStyleCnt="0"/>
      <dgm:spPr/>
    </dgm:pt>
    <dgm:pt modelId="{85FBA167-211D-48BB-BC7D-2F23BF9DBA07}" type="pres">
      <dgm:prSet presAssocID="{3AAF609C-5D64-48A5-8B79-DB138D1A1D0B}" presName="Name37" presStyleLbl="parChTrans1D4" presStyleIdx="0" presStyleCnt="2"/>
      <dgm:spPr/>
    </dgm:pt>
    <dgm:pt modelId="{1B997015-FCB9-48EF-9862-7589395CA321}" type="pres">
      <dgm:prSet presAssocID="{E4AE849C-E4E7-4841-BB9F-ADE249F96030}" presName="hierRoot2" presStyleCnt="0">
        <dgm:presLayoutVars>
          <dgm:hierBranch val="init"/>
        </dgm:presLayoutVars>
      </dgm:prSet>
      <dgm:spPr/>
    </dgm:pt>
    <dgm:pt modelId="{38DE9B76-FC28-4037-B5C3-4C51E2D33822}" type="pres">
      <dgm:prSet presAssocID="{E4AE849C-E4E7-4841-BB9F-ADE249F96030}" presName="rootComposite" presStyleCnt="0"/>
      <dgm:spPr/>
    </dgm:pt>
    <dgm:pt modelId="{81FC28B2-55E8-49DE-8145-AFCD31321B9F}" type="pres">
      <dgm:prSet presAssocID="{E4AE849C-E4E7-4841-BB9F-ADE249F96030}" presName="rootText" presStyleLbl="node4" presStyleIdx="0" presStyleCnt="2" custScaleX="162661" custScaleY="239125" custLinFactNeighborX="-6418" custLinFactNeighborY="77068">
        <dgm:presLayoutVars>
          <dgm:chPref val="3"/>
        </dgm:presLayoutVars>
      </dgm:prSet>
      <dgm:spPr/>
    </dgm:pt>
    <dgm:pt modelId="{F0D78AD0-9E92-4B27-AA7C-A9247CDBA4BD}" type="pres">
      <dgm:prSet presAssocID="{E4AE849C-E4E7-4841-BB9F-ADE249F96030}" presName="rootConnector" presStyleLbl="node4" presStyleIdx="0" presStyleCnt="2"/>
      <dgm:spPr/>
    </dgm:pt>
    <dgm:pt modelId="{6D6F1DB7-D5B1-4A6A-98AA-147B527273CB}" type="pres">
      <dgm:prSet presAssocID="{E4AE849C-E4E7-4841-BB9F-ADE249F96030}" presName="hierChild4" presStyleCnt="0"/>
      <dgm:spPr/>
    </dgm:pt>
    <dgm:pt modelId="{7981054B-1445-4559-BC30-BFDEB8C9E256}" type="pres">
      <dgm:prSet presAssocID="{E4AE849C-E4E7-4841-BB9F-ADE249F96030}" presName="hierChild5" presStyleCnt="0"/>
      <dgm:spPr/>
    </dgm:pt>
    <dgm:pt modelId="{378A7BB1-A20A-4199-BCA3-6C11FFFDC60A}" type="pres">
      <dgm:prSet presAssocID="{B21DF2AA-A75F-45FF-BC7B-F316EF03B9C8}" presName="hierChild5" presStyleCnt="0"/>
      <dgm:spPr/>
    </dgm:pt>
    <dgm:pt modelId="{647B4D0A-6A5D-448C-86C9-4691BE651DE7}" type="pres">
      <dgm:prSet presAssocID="{950799C4-FA70-404A-A1A2-A387D099BE13}" presName="Name37" presStyleLbl="parChTrans1D3" presStyleIdx="5" presStyleCnt="7"/>
      <dgm:spPr/>
    </dgm:pt>
    <dgm:pt modelId="{2F1D10BA-ECE5-4AD2-AC9E-26BB74030F72}" type="pres">
      <dgm:prSet presAssocID="{374CBE81-5D4A-4AE4-8193-0DE4A471E789}" presName="hierRoot2" presStyleCnt="0">
        <dgm:presLayoutVars>
          <dgm:hierBranch val="init"/>
        </dgm:presLayoutVars>
      </dgm:prSet>
      <dgm:spPr/>
    </dgm:pt>
    <dgm:pt modelId="{E33D0D06-D22B-4988-8192-BE8B6FC3B9EC}" type="pres">
      <dgm:prSet presAssocID="{374CBE81-5D4A-4AE4-8193-0DE4A471E789}" presName="rootComposite" presStyleCnt="0"/>
      <dgm:spPr/>
    </dgm:pt>
    <dgm:pt modelId="{A45A0915-C20B-4152-87B7-4CC24783E272}" type="pres">
      <dgm:prSet presAssocID="{374CBE81-5D4A-4AE4-8193-0DE4A471E789}" presName="rootText" presStyleLbl="node3" presStyleIdx="5" presStyleCnt="7" custScaleX="206626" custScaleY="480908" custLinFactNeighborX="3513">
        <dgm:presLayoutVars>
          <dgm:chPref val="3"/>
        </dgm:presLayoutVars>
      </dgm:prSet>
      <dgm:spPr/>
    </dgm:pt>
    <dgm:pt modelId="{EF234E83-0E35-44F6-A42F-6EA2D8402CAF}" type="pres">
      <dgm:prSet presAssocID="{374CBE81-5D4A-4AE4-8193-0DE4A471E789}" presName="rootConnector" presStyleLbl="node3" presStyleIdx="5" presStyleCnt="7"/>
      <dgm:spPr/>
    </dgm:pt>
    <dgm:pt modelId="{79B071AF-3579-4617-A774-90861AE2C086}" type="pres">
      <dgm:prSet presAssocID="{374CBE81-5D4A-4AE4-8193-0DE4A471E789}" presName="hierChild4" presStyleCnt="0"/>
      <dgm:spPr/>
    </dgm:pt>
    <dgm:pt modelId="{0E731CB3-6E31-41F2-82DB-B533F272089C}" type="pres">
      <dgm:prSet presAssocID="{0D8E90CF-F3CF-4A48-9001-BB6497DBD4EE}" presName="Name37" presStyleLbl="parChTrans1D4" presStyleIdx="1" presStyleCnt="2"/>
      <dgm:spPr/>
    </dgm:pt>
    <dgm:pt modelId="{EBF4677C-8C8C-4BE1-8B74-0B5E81C6F636}" type="pres">
      <dgm:prSet presAssocID="{00B3C948-1E27-4078-ADF1-986630C37B64}" presName="hierRoot2" presStyleCnt="0">
        <dgm:presLayoutVars>
          <dgm:hierBranch val="init"/>
        </dgm:presLayoutVars>
      </dgm:prSet>
      <dgm:spPr/>
    </dgm:pt>
    <dgm:pt modelId="{0AD483E6-EE77-4F17-98D1-B8F5F6D5664C}" type="pres">
      <dgm:prSet presAssocID="{00B3C948-1E27-4078-ADF1-986630C37B64}" presName="rootComposite" presStyleCnt="0"/>
      <dgm:spPr/>
    </dgm:pt>
    <dgm:pt modelId="{07D283B4-9C5D-4C09-AD87-021EBEEFE071}" type="pres">
      <dgm:prSet presAssocID="{00B3C948-1E27-4078-ADF1-986630C37B64}" presName="rootText" presStyleLbl="node4" presStyleIdx="1" presStyleCnt="2" custScaleX="162661" custScaleY="239125" custLinFactY="91060" custLinFactNeighborX="23783" custLinFactNeighborY="100000">
        <dgm:presLayoutVars>
          <dgm:chPref val="3"/>
        </dgm:presLayoutVars>
      </dgm:prSet>
      <dgm:spPr/>
    </dgm:pt>
    <dgm:pt modelId="{9BF6B0B0-0F18-41E8-9915-1A477A2322E7}" type="pres">
      <dgm:prSet presAssocID="{00B3C948-1E27-4078-ADF1-986630C37B64}" presName="rootConnector" presStyleLbl="node4" presStyleIdx="1" presStyleCnt="2"/>
      <dgm:spPr/>
    </dgm:pt>
    <dgm:pt modelId="{1C330484-3071-481F-9846-9468FE87307B}" type="pres">
      <dgm:prSet presAssocID="{00B3C948-1E27-4078-ADF1-986630C37B64}" presName="hierChild4" presStyleCnt="0"/>
      <dgm:spPr/>
    </dgm:pt>
    <dgm:pt modelId="{20779CC7-A58A-48F9-816D-A0FD3175D357}" type="pres">
      <dgm:prSet presAssocID="{00B3C948-1E27-4078-ADF1-986630C37B64}" presName="hierChild5" presStyleCnt="0"/>
      <dgm:spPr/>
    </dgm:pt>
    <dgm:pt modelId="{B8A2908E-E3E1-4461-9275-A19F15193865}" type="pres">
      <dgm:prSet presAssocID="{374CBE81-5D4A-4AE4-8193-0DE4A471E789}" presName="hierChild5" presStyleCnt="0"/>
      <dgm:spPr/>
    </dgm:pt>
    <dgm:pt modelId="{C777AD6C-D0F2-49CD-A905-2EDEADDD1DC8}" type="pres">
      <dgm:prSet presAssocID="{465C4D14-4230-449C-A85C-8796687C5D25}" presName="Name37" presStyleLbl="parChTrans1D3" presStyleIdx="6" presStyleCnt="7"/>
      <dgm:spPr/>
    </dgm:pt>
    <dgm:pt modelId="{BC3E12BA-29F1-4972-8893-A7D639E2AB3A}" type="pres">
      <dgm:prSet presAssocID="{7A9030B6-58CA-42EF-AB78-2FD02BBCFBAF}" presName="hierRoot2" presStyleCnt="0">
        <dgm:presLayoutVars>
          <dgm:hierBranch val="init"/>
        </dgm:presLayoutVars>
      </dgm:prSet>
      <dgm:spPr/>
    </dgm:pt>
    <dgm:pt modelId="{2A55A5FC-D2B3-4FAA-9C29-B9CE20FF919F}" type="pres">
      <dgm:prSet presAssocID="{7A9030B6-58CA-42EF-AB78-2FD02BBCFBAF}" presName="rootComposite" presStyleCnt="0"/>
      <dgm:spPr/>
    </dgm:pt>
    <dgm:pt modelId="{7B2120A6-9FCE-47E2-8D94-9AE3D839D23D}" type="pres">
      <dgm:prSet presAssocID="{7A9030B6-58CA-42EF-AB78-2FD02BBCFBAF}" presName="rootText" presStyleLbl="node3" presStyleIdx="6" presStyleCnt="7" custScaleX="117217" custScaleY="361081">
        <dgm:presLayoutVars>
          <dgm:chPref val="3"/>
        </dgm:presLayoutVars>
      </dgm:prSet>
      <dgm:spPr/>
    </dgm:pt>
    <dgm:pt modelId="{CAF1A1F2-3A44-4B49-9028-CE83088D0CD8}" type="pres">
      <dgm:prSet presAssocID="{7A9030B6-58CA-42EF-AB78-2FD02BBCFBAF}" presName="rootConnector" presStyleLbl="node3" presStyleIdx="6" presStyleCnt="7"/>
      <dgm:spPr/>
    </dgm:pt>
    <dgm:pt modelId="{7CF56B33-B33F-4E33-BFFD-462796F1EDF5}" type="pres">
      <dgm:prSet presAssocID="{7A9030B6-58CA-42EF-AB78-2FD02BBCFBAF}" presName="hierChild4" presStyleCnt="0"/>
      <dgm:spPr/>
    </dgm:pt>
    <dgm:pt modelId="{A24F1B33-E8B4-41F7-972C-9EFDD7885426}" type="pres">
      <dgm:prSet presAssocID="{7A9030B6-58CA-42EF-AB78-2FD02BBCFBAF}" presName="hierChild5" presStyleCnt="0"/>
      <dgm:spPr/>
    </dgm:pt>
    <dgm:pt modelId="{7461452D-4CB4-4459-9F68-1C469C804D79}" type="pres">
      <dgm:prSet presAssocID="{A10B2C0C-B024-4DD7-BD44-BF1E95821093}" presName="hierChild5" presStyleCnt="0"/>
      <dgm:spPr/>
    </dgm:pt>
    <dgm:pt modelId="{8CC9BD98-9A00-47F2-A774-30F3F162CAB3}" type="pres">
      <dgm:prSet presAssocID="{7C8C7715-0399-41AC-A149-E709E2C791ED}" presName="hierChild3" presStyleCnt="0"/>
      <dgm:spPr/>
    </dgm:pt>
  </dgm:ptLst>
  <dgm:cxnLst>
    <dgm:cxn modelId="{B9328701-9302-4426-BD29-7D04590E1D5A}" srcId="{B21DF2AA-A75F-45FF-BC7B-F316EF03B9C8}" destId="{E4AE849C-E4E7-4841-BB9F-ADE249F96030}" srcOrd="0" destOrd="0" parTransId="{3AAF609C-5D64-48A5-8B79-DB138D1A1D0B}" sibTransId="{84C13146-905F-4B7D-854B-4D112E64D07D}"/>
    <dgm:cxn modelId="{0C409E08-1965-4E75-876C-B689E88B31DA}" type="presOf" srcId="{7E443715-92C0-4D9B-82AB-07B52A1A096F}" destId="{ADB13ADB-B246-46E8-8B09-37F4E851A01B}" srcOrd="0" destOrd="0" presId="urn:microsoft.com/office/officeart/2005/8/layout/orgChart1"/>
    <dgm:cxn modelId="{781AE90C-182E-4AEA-80BF-EDAB1731E59B}" type="presOf" srcId="{3AAF609C-5D64-48A5-8B79-DB138D1A1D0B}" destId="{85FBA167-211D-48BB-BC7D-2F23BF9DBA07}" srcOrd="0" destOrd="0" presId="urn:microsoft.com/office/officeart/2005/8/layout/orgChart1"/>
    <dgm:cxn modelId="{9D92E20E-0504-4928-8D6D-5309F2A88449}" type="presOf" srcId="{EEB5EA58-D575-46E3-9AA5-6757FC245CE7}" destId="{7C1C6309-F0F8-4E91-B56C-4711988D119F}" srcOrd="0" destOrd="0" presId="urn:microsoft.com/office/officeart/2005/8/layout/orgChart1"/>
    <dgm:cxn modelId="{6B938512-9087-4DAA-8685-2C14FCE61BBF}" type="presOf" srcId="{9467432A-A564-4801-8210-56F0AF849917}" destId="{FBD9FF50-B363-424E-836C-562131F22069}" srcOrd="1" destOrd="0" presId="urn:microsoft.com/office/officeart/2005/8/layout/orgChart1"/>
    <dgm:cxn modelId="{FC0F1619-BCFB-40D5-BD41-0D268A386B0A}" srcId="{A10B2C0C-B024-4DD7-BD44-BF1E95821093}" destId="{7A9030B6-58CA-42EF-AB78-2FD02BBCFBAF}" srcOrd="3" destOrd="0" parTransId="{465C4D14-4230-449C-A85C-8796687C5D25}" sibTransId="{CE02C0C6-D724-4901-B9F8-ED4DEE8B32C1}"/>
    <dgm:cxn modelId="{151ECE1E-025D-40EC-BE4C-717A11ADF97D}" type="presOf" srcId="{374CBE81-5D4A-4AE4-8193-0DE4A471E789}" destId="{EF234E83-0E35-44F6-A42F-6EA2D8402CAF}" srcOrd="1" destOrd="0" presId="urn:microsoft.com/office/officeart/2005/8/layout/orgChart1"/>
    <dgm:cxn modelId="{A958F621-B326-4108-A1FA-32E5F11FDED3}" type="presOf" srcId="{00B3C948-1E27-4078-ADF1-986630C37B64}" destId="{9BF6B0B0-0F18-41E8-9915-1A477A2322E7}" srcOrd="1" destOrd="0" presId="urn:microsoft.com/office/officeart/2005/8/layout/orgChart1"/>
    <dgm:cxn modelId="{9C7D3222-6A00-451B-98C8-6AA0D717EDCE}" type="presOf" srcId="{00B3C948-1E27-4078-ADF1-986630C37B64}" destId="{07D283B4-9C5D-4C09-AD87-021EBEEFE071}" srcOrd="0" destOrd="0" presId="urn:microsoft.com/office/officeart/2005/8/layout/orgChart1"/>
    <dgm:cxn modelId="{BAB06125-B8AB-40E6-A3E5-AA5F0A7F7DEF}" type="presOf" srcId="{41F99774-ED56-4AB0-8BDE-6B9DF7C4B880}" destId="{8C2B0054-56A7-4EB7-A0FA-5F5DFAC2B0F9}" srcOrd="0" destOrd="0" presId="urn:microsoft.com/office/officeart/2005/8/layout/orgChart1"/>
    <dgm:cxn modelId="{FFE17329-4A41-4020-B964-B62FD32BDD84}" type="presOf" srcId="{EEA60B64-0FB8-416A-BED2-62EFE64CB118}" destId="{AFD92391-F603-4D69-A9F5-C243A4A6CC2A}" srcOrd="0" destOrd="0" presId="urn:microsoft.com/office/officeart/2005/8/layout/orgChart1"/>
    <dgm:cxn modelId="{A9DECB2A-C7B7-4B98-87FD-DD95DD802507}" srcId="{374CBE81-5D4A-4AE4-8193-0DE4A471E789}" destId="{00B3C948-1E27-4078-ADF1-986630C37B64}" srcOrd="0" destOrd="0" parTransId="{0D8E90CF-F3CF-4A48-9001-BB6497DBD4EE}" sibTransId="{115920E4-AF4A-495C-8B29-5DE04857095D}"/>
    <dgm:cxn modelId="{8603F72C-419F-4577-B59F-EB25B65E2E35}" type="presOf" srcId="{7C8C7715-0399-41AC-A149-E709E2C791ED}" destId="{79ACEF30-46BE-4EFB-A5B2-A98B378FC437}" srcOrd="1" destOrd="0" presId="urn:microsoft.com/office/officeart/2005/8/layout/orgChart1"/>
    <dgm:cxn modelId="{E752B62E-6528-4752-9159-8D0C9CD0F90A}" type="presOf" srcId="{4F47BFFC-69EF-4478-8F10-3645012CE220}" destId="{E2A6DC44-B7C3-4089-8463-DB412668E527}" srcOrd="0" destOrd="0" presId="urn:microsoft.com/office/officeart/2005/8/layout/orgChart1"/>
    <dgm:cxn modelId="{F670B92F-49F6-4058-860D-8855CD873E89}" type="presOf" srcId="{E4AE849C-E4E7-4841-BB9F-ADE249F96030}" destId="{81FC28B2-55E8-49DE-8145-AFCD31321B9F}" srcOrd="0" destOrd="0" presId="urn:microsoft.com/office/officeart/2005/8/layout/orgChart1"/>
    <dgm:cxn modelId="{07623F33-30C2-4128-9903-B1C53B744E10}" type="presOf" srcId="{B21DF2AA-A75F-45FF-BC7B-F316EF03B9C8}" destId="{6EF08BCB-1FAE-4EA4-9998-B1E9F3A0103F}" srcOrd="1" destOrd="0" presId="urn:microsoft.com/office/officeart/2005/8/layout/orgChart1"/>
    <dgm:cxn modelId="{35ED6639-5F6A-4E6B-8FE6-6DA6DE3EA38B}" srcId="{7C8C7715-0399-41AC-A149-E709E2C791ED}" destId="{61224967-7100-45A6-A881-B3FFD4F02418}" srcOrd="0" destOrd="0" parTransId="{351D5FDC-B220-436A-8031-1E7E956E1918}" sibTransId="{C5DAA75E-8F15-40CA-865E-CC9379A5318D}"/>
    <dgm:cxn modelId="{E7E7B939-AFF7-4B12-8004-E229AED4189F}" srcId="{7C8C7715-0399-41AC-A149-E709E2C791ED}" destId="{9467432A-A564-4801-8210-56F0AF849917}" srcOrd="1" destOrd="0" parTransId="{B3FA7142-B611-4C5E-90B6-4C606CD43E96}" sibTransId="{74F89512-C9AF-47F5-9ECD-B50F9B73196C}"/>
    <dgm:cxn modelId="{0AF4F440-FBD3-4C86-8CDB-298C60177F0B}" srcId="{41F99774-ED56-4AB0-8BDE-6B9DF7C4B880}" destId="{0CAC810B-440C-46C0-8E9B-D1BCFD59C8FC}" srcOrd="0" destOrd="0" parTransId="{6D4C4051-5404-40D2-A7FC-7FBD021C5185}" sibTransId="{217FE1C4-C4D8-4EBA-8987-0592175D2A47}"/>
    <dgm:cxn modelId="{DC2F085D-07D8-4B59-92F8-C35D2D188516}" srcId="{7C8C7715-0399-41AC-A149-E709E2C791ED}" destId="{1B57600C-7B38-4DE9-A15C-A17456D72D6F}" srcOrd="3" destOrd="0" parTransId="{CA46C32E-3F48-455E-83A2-0027A9EDC0DB}" sibTransId="{71235881-B5C2-429B-92E0-9237A25C0ED4}"/>
    <dgm:cxn modelId="{F3B76543-E652-4D8E-89B8-C42462DF238C}" type="presOf" srcId="{61224967-7100-45A6-A881-B3FFD4F02418}" destId="{7BA6C271-132D-40AE-911F-F13E9EB5C77B}" srcOrd="0" destOrd="0" presId="urn:microsoft.com/office/officeart/2005/8/layout/orgChart1"/>
    <dgm:cxn modelId="{09F2EA45-AAA3-46AF-B7E1-03D63C598259}" type="presOf" srcId="{56B1A56D-4F19-4AB7-950B-2EE0BA0ACBD2}" destId="{45A89D33-4DA3-4587-809F-48E752DDAA13}" srcOrd="0" destOrd="0" presId="urn:microsoft.com/office/officeart/2005/8/layout/orgChart1"/>
    <dgm:cxn modelId="{A4B06C68-A499-4858-B3D6-161F1D93F590}" type="presOf" srcId="{1B57600C-7B38-4DE9-A15C-A17456D72D6F}" destId="{A418B4B3-C4E3-4CB5-8713-31A60138E64D}" srcOrd="1" destOrd="0" presId="urn:microsoft.com/office/officeart/2005/8/layout/orgChart1"/>
    <dgm:cxn modelId="{54DDB86B-6B84-4A0D-B6E5-8615470B504A}" type="presOf" srcId="{B3FA7142-B611-4C5E-90B6-4C606CD43E96}" destId="{753CBEB6-E08A-4353-9DA2-816A119ADB80}" srcOrd="0" destOrd="0" presId="urn:microsoft.com/office/officeart/2005/8/layout/orgChart1"/>
    <dgm:cxn modelId="{8FD8096C-9436-436B-A048-67C32037985C}" type="presOf" srcId="{2D52AC49-1145-4603-8BFC-6BF315735D3B}" destId="{9E5341E9-63A7-4E4B-9F5A-AF343197FE33}" srcOrd="0" destOrd="0" presId="urn:microsoft.com/office/officeart/2005/8/layout/orgChart1"/>
    <dgm:cxn modelId="{BC41266E-339D-4D09-AE58-8D2123525A19}" type="presOf" srcId="{7A9030B6-58CA-42EF-AB78-2FD02BBCFBAF}" destId="{7B2120A6-9FCE-47E2-8D94-9AE3D839D23D}" srcOrd="0" destOrd="0" presId="urn:microsoft.com/office/officeart/2005/8/layout/orgChart1"/>
    <dgm:cxn modelId="{02807050-70F7-4617-AB3F-FF585D26911F}" type="presOf" srcId="{56B1A56D-4F19-4AB7-950B-2EE0BA0ACBD2}" destId="{9B802BC8-74AC-44AF-BB96-0ABC9FC7196B}" srcOrd="1" destOrd="0" presId="urn:microsoft.com/office/officeart/2005/8/layout/orgChart1"/>
    <dgm:cxn modelId="{688E9053-8F33-4426-A1E5-29ABB5192C97}" type="presOf" srcId="{E0E1EF5A-93E2-441E-9D6E-ADE357B78A88}" destId="{C1619427-7B0D-4A4C-AE92-4ADCBC52DD21}" srcOrd="1" destOrd="0" presId="urn:microsoft.com/office/officeart/2005/8/layout/orgChart1"/>
    <dgm:cxn modelId="{443E4855-FB5E-4860-93D3-C3D36378E588}" type="presOf" srcId="{61224967-7100-45A6-A881-B3FFD4F02418}" destId="{28AEFE32-B33A-4232-8520-08EE17A0739C}" srcOrd="1" destOrd="0" presId="urn:microsoft.com/office/officeart/2005/8/layout/orgChart1"/>
    <dgm:cxn modelId="{3B512A56-4180-4311-8AB2-486A589298B6}" type="presOf" srcId="{374CBE81-5D4A-4AE4-8193-0DE4A471E789}" destId="{A45A0915-C20B-4152-87B7-4CC24783E272}" srcOrd="0" destOrd="0" presId="urn:microsoft.com/office/officeart/2005/8/layout/orgChart1"/>
    <dgm:cxn modelId="{69407578-436E-4C87-8A9A-8C03F55B1996}" srcId="{7C8C7715-0399-41AC-A149-E709E2C791ED}" destId="{A10B2C0C-B024-4DD7-BD44-BF1E95821093}" srcOrd="5" destOrd="0" parTransId="{44C95E68-2174-41D6-B612-C4117944CC01}" sibTransId="{58E6A9F5-1798-4122-9A91-736008E0CD35}"/>
    <dgm:cxn modelId="{902EDF79-6D74-45DF-98FD-D196B73CBEDE}" type="presOf" srcId="{465C4D14-4230-449C-A85C-8796687C5D25}" destId="{C777AD6C-D0F2-49CD-A905-2EDEADDD1DC8}" srcOrd="0" destOrd="0" presId="urn:microsoft.com/office/officeart/2005/8/layout/orgChart1"/>
    <dgm:cxn modelId="{FFCE5A7D-E964-45F7-8894-4AB5DD7A7587}" type="presOf" srcId="{0CAC810B-440C-46C0-8E9B-D1BCFD59C8FC}" destId="{98B4B829-8AA5-4EA2-B0BF-EB45E8D16ADB}" srcOrd="0" destOrd="0" presId="urn:microsoft.com/office/officeart/2005/8/layout/orgChart1"/>
    <dgm:cxn modelId="{BCAB0383-24FC-4177-B052-2CF65C2891EF}" type="presOf" srcId="{E4AE849C-E4E7-4841-BB9F-ADE249F96030}" destId="{F0D78AD0-9E92-4B27-AA7C-A9247CDBA4BD}" srcOrd="1" destOrd="0" presId="urn:microsoft.com/office/officeart/2005/8/layout/orgChart1"/>
    <dgm:cxn modelId="{416AF686-CEDE-4AB6-9CB0-F6160EE80CB5}" type="presOf" srcId="{11861AF5-774A-4151-BDC0-111F0B08E113}" destId="{52642BEC-8931-468B-B5E7-810C5BD78936}" srcOrd="0" destOrd="0" presId="urn:microsoft.com/office/officeart/2005/8/layout/orgChart1"/>
    <dgm:cxn modelId="{3FEA2787-B841-45DD-87EA-7A4658C608B4}" type="presOf" srcId="{6D4C4051-5404-40D2-A7FC-7FBD021C5185}" destId="{D925371F-4A48-44F8-A3D1-9CE298F05DCF}" srcOrd="0" destOrd="0" presId="urn:microsoft.com/office/officeart/2005/8/layout/orgChart1"/>
    <dgm:cxn modelId="{2F6A7B87-E9A9-445D-883B-3EF273D7870B}" type="presOf" srcId="{B21DF2AA-A75F-45FF-BC7B-F316EF03B9C8}" destId="{B17A5130-624F-4962-819D-550AB9B2E893}" srcOrd="0" destOrd="0" presId="urn:microsoft.com/office/officeart/2005/8/layout/orgChart1"/>
    <dgm:cxn modelId="{006B6691-1DA5-4973-951C-09A1F2AB3E5F}" type="presOf" srcId="{A10B2C0C-B024-4DD7-BD44-BF1E95821093}" destId="{9128475C-4819-4BC3-9702-B20A10DCC0BB}" srcOrd="0" destOrd="0" presId="urn:microsoft.com/office/officeart/2005/8/layout/orgChart1"/>
    <dgm:cxn modelId="{CCFCC594-C6E2-4B7D-9FFF-ADD327C236C0}" srcId="{61224967-7100-45A6-A881-B3FFD4F02418}" destId="{5AB554E4-6748-406C-9C50-BA267A8CF701}" srcOrd="0" destOrd="0" parTransId="{868C5C77-3D1D-4717-B44C-2864DF36A6EE}" sibTransId="{6F719D9B-F346-4C97-B8FF-00B97C5AB5EA}"/>
    <dgm:cxn modelId="{6A958195-328C-476D-8C7D-98888F39FDAB}" type="presOf" srcId="{4F47BFFC-69EF-4478-8F10-3645012CE220}" destId="{B1152975-3A66-44AB-8B21-A9003772C9AB}" srcOrd="1" destOrd="0" presId="urn:microsoft.com/office/officeart/2005/8/layout/orgChart1"/>
    <dgm:cxn modelId="{4B0FCF95-37FC-4909-9946-77B4161FB63E}" type="presOf" srcId="{5AB554E4-6748-406C-9C50-BA267A8CF701}" destId="{4ABC64F6-642D-4D07-BE52-7F82B684B89B}" srcOrd="1" destOrd="0" presId="urn:microsoft.com/office/officeart/2005/8/layout/orgChart1"/>
    <dgm:cxn modelId="{1AC53C99-6725-4C89-9F23-0A7077937357}" srcId="{7C8C7715-0399-41AC-A149-E709E2C791ED}" destId="{56B1A56D-4F19-4AB7-950B-2EE0BA0ACBD2}" srcOrd="4" destOrd="0" parTransId="{7E443715-92C0-4D9B-82AB-07B52A1A096F}" sibTransId="{4D546C26-C0C6-4A8A-AB26-2C1925D3DA36}"/>
    <dgm:cxn modelId="{A146C2A0-F53D-4E23-8302-3047DFDD7AE4}" type="presOf" srcId="{9467432A-A564-4801-8210-56F0AF849917}" destId="{429DDF84-9B18-4FF0-B8CD-F0701F02CA8F}" srcOrd="0" destOrd="0" presId="urn:microsoft.com/office/officeart/2005/8/layout/orgChart1"/>
    <dgm:cxn modelId="{DD048DA1-59DC-4AA4-A254-AFAC9F98F872}" type="presOf" srcId="{1B57600C-7B38-4DE9-A15C-A17456D72D6F}" destId="{DEF7D4A9-27E1-4857-AE78-B4CC1F879B04}" srcOrd="0" destOrd="0" presId="urn:microsoft.com/office/officeart/2005/8/layout/orgChart1"/>
    <dgm:cxn modelId="{947C39A7-73B3-4686-95A0-0BCDBA25B4A6}" type="presOf" srcId="{ABC7FCEA-5895-44ED-91F7-FEC94FE82A4E}" destId="{5728DF77-5CDF-484B-A187-B547EF25F26B}" srcOrd="0" destOrd="0" presId="urn:microsoft.com/office/officeart/2005/8/layout/orgChart1"/>
    <dgm:cxn modelId="{8D4712AA-908B-45C1-9CB3-075C86FB7F05}" srcId="{7C8C7715-0399-41AC-A149-E709E2C791ED}" destId="{41F99774-ED56-4AB0-8BDE-6B9DF7C4B880}" srcOrd="2" destOrd="0" parTransId="{11861AF5-774A-4151-BDC0-111F0B08E113}" sibTransId="{EA13FBCA-C17E-457E-A350-3809D8789401}"/>
    <dgm:cxn modelId="{AAC544AD-AFC2-4633-B2BF-C0D5AF7352CF}" type="presOf" srcId="{A10B2C0C-B024-4DD7-BD44-BF1E95821093}" destId="{AFA1AF36-428F-4535-9826-4E08E322D7BB}" srcOrd="1" destOrd="0" presId="urn:microsoft.com/office/officeart/2005/8/layout/orgChart1"/>
    <dgm:cxn modelId="{927F62B3-1449-410E-BEA0-431AB72B7788}" srcId="{A10B2C0C-B024-4DD7-BD44-BF1E95821093}" destId="{374CBE81-5D4A-4AE4-8193-0DE4A471E789}" srcOrd="2" destOrd="0" parTransId="{950799C4-FA70-404A-A1A2-A387D099BE13}" sibTransId="{D8BEAA35-6C2C-4896-96B9-4FA12D756A01}"/>
    <dgm:cxn modelId="{065B5EBB-2647-4907-8658-4DA3D15B97DD}" type="presOf" srcId="{7C8C7715-0399-41AC-A149-E709E2C791ED}" destId="{8F31C23D-A24E-4C39-B2C5-C13C14F3529F}" srcOrd="0" destOrd="0" presId="urn:microsoft.com/office/officeart/2005/8/layout/orgChart1"/>
    <dgm:cxn modelId="{0EB5FACC-D7EB-42A0-8941-07BC9A7B2D15}" srcId="{A10B2C0C-B024-4DD7-BD44-BF1E95821093}" destId="{B21DF2AA-A75F-45FF-BC7B-F316EF03B9C8}" srcOrd="1" destOrd="0" parTransId="{EEB5EA58-D575-46E3-9AA5-6757FC245CE7}" sibTransId="{32605B27-0088-4EE4-8D12-F5015B4BFF27}"/>
    <dgm:cxn modelId="{A11BA3CF-E026-4875-AA6D-6340ADB90B49}" type="presOf" srcId="{7A9030B6-58CA-42EF-AB78-2FD02BBCFBAF}" destId="{CAF1A1F2-3A44-4B49-9028-CE83088D0CD8}" srcOrd="1" destOrd="0" presId="urn:microsoft.com/office/officeart/2005/8/layout/orgChart1"/>
    <dgm:cxn modelId="{05DBE3CF-85BF-47C0-94E7-1CC710AFD99D}" type="presOf" srcId="{0D8E90CF-F3CF-4A48-9001-BB6497DBD4EE}" destId="{0E731CB3-6E31-41F2-82DB-B533F272089C}" srcOrd="0" destOrd="0" presId="urn:microsoft.com/office/officeart/2005/8/layout/orgChart1"/>
    <dgm:cxn modelId="{CF3F87D0-3C99-4A76-A2E0-8C7704F3B226}" type="presOf" srcId="{CA46C32E-3F48-455E-83A2-0027A9EDC0DB}" destId="{52087B53-9C95-473C-B44C-16F8CF9401B3}" srcOrd="0" destOrd="0" presId="urn:microsoft.com/office/officeart/2005/8/layout/orgChart1"/>
    <dgm:cxn modelId="{557227D1-098C-48A1-A950-9B459704DBC1}" srcId="{ABC7FCEA-5895-44ED-91F7-FEC94FE82A4E}" destId="{7C8C7715-0399-41AC-A149-E709E2C791ED}" srcOrd="0" destOrd="0" parTransId="{66FCFEA2-9686-4AF5-808F-3F09808B467A}" sibTransId="{D55CCA6F-CD3C-4795-AA55-BB881CF88161}"/>
    <dgm:cxn modelId="{B95A04D6-8524-4DED-B588-AAA6D01AA907}" type="presOf" srcId="{5AB554E4-6748-406C-9C50-BA267A8CF701}" destId="{AE45E25B-2B2D-4070-BE6F-24D0505DDF75}" srcOrd="0" destOrd="0" presId="urn:microsoft.com/office/officeart/2005/8/layout/orgChart1"/>
    <dgm:cxn modelId="{DDDC21D6-4E11-42A8-857F-DB34666A1045}" srcId="{A10B2C0C-B024-4DD7-BD44-BF1E95821093}" destId="{4F47BFFC-69EF-4478-8F10-3645012CE220}" srcOrd="0" destOrd="0" parTransId="{2D52AC49-1145-4603-8BFC-6BF315735D3B}" sibTransId="{BEC7DFD7-B38D-4C10-824F-1719DAFE162B}"/>
    <dgm:cxn modelId="{FB96E1D6-4451-481B-B157-9A8DCC6D0ABA}" type="presOf" srcId="{0CAC810B-440C-46C0-8E9B-D1BCFD59C8FC}" destId="{0F3CB0B1-E437-4701-9417-53389F22CED0}" srcOrd="1" destOrd="0" presId="urn:microsoft.com/office/officeart/2005/8/layout/orgChart1"/>
    <dgm:cxn modelId="{194278E3-0515-4E31-B49A-10E6F2668C9C}" type="presOf" srcId="{351D5FDC-B220-436A-8031-1E7E956E1918}" destId="{CBD926DF-0BEC-461C-A2D1-20E8B73BA8B7}" srcOrd="0" destOrd="0" presId="urn:microsoft.com/office/officeart/2005/8/layout/orgChart1"/>
    <dgm:cxn modelId="{3A5A36E7-5882-4DA0-A4CE-ABB5637B5AD6}" type="presOf" srcId="{44C95E68-2174-41D6-B612-C4117944CC01}" destId="{D5A4058B-6709-4711-B317-29AFAA6F0DB6}" srcOrd="0" destOrd="0" presId="urn:microsoft.com/office/officeart/2005/8/layout/orgChart1"/>
    <dgm:cxn modelId="{E39D5FF7-1311-48F9-BBA1-251B8DE8D82A}" type="presOf" srcId="{E0E1EF5A-93E2-441E-9D6E-ADE357B78A88}" destId="{9226FA81-2972-4981-9F86-73708ABDEEBC}" srcOrd="0" destOrd="0" presId="urn:microsoft.com/office/officeart/2005/8/layout/orgChart1"/>
    <dgm:cxn modelId="{699CE3F9-495B-4C72-B502-13BDDAFA9AB1}" type="presOf" srcId="{868C5C77-3D1D-4717-B44C-2864DF36A6EE}" destId="{D17261F5-5248-416B-85E5-9DE09766CDC7}" srcOrd="0" destOrd="0" presId="urn:microsoft.com/office/officeart/2005/8/layout/orgChart1"/>
    <dgm:cxn modelId="{7B25EFFB-93EA-46C2-AC27-CB829FBC78C1}" type="presOf" srcId="{950799C4-FA70-404A-A1A2-A387D099BE13}" destId="{647B4D0A-6A5D-448C-86C9-4691BE651DE7}" srcOrd="0" destOrd="0" presId="urn:microsoft.com/office/officeart/2005/8/layout/orgChart1"/>
    <dgm:cxn modelId="{74518EFE-514A-4BEE-A78C-66717CFD0503}" type="presOf" srcId="{41F99774-ED56-4AB0-8BDE-6B9DF7C4B880}" destId="{11A02F6C-75F6-44C2-AD63-D3F3E25D8310}" srcOrd="1" destOrd="0" presId="urn:microsoft.com/office/officeart/2005/8/layout/orgChart1"/>
    <dgm:cxn modelId="{D0F39FFF-148A-45F6-85A0-7C7B78BB6A00}" srcId="{1B57600C-7B38-4DE9-A15C-A17456D72D6F}" destId="{E0E1EF5A-93E2-441E-9D6E-ADE357B78A88}" srcOrd="0" destOrd="0" parTransId="{EEA60B64-0FB8-416A-BED2-62EFE64CB118}" sibTransId="{12759162-77B1-4A6C-91AC-0B80FB3BFB9A}"/>
    <dgm:cxn modelId="{5994A3A0-F39E-4CE1-82EB-0A8BD5073A08}" type="presParOf" srcId="{5728DF77-5CDF-484B-A187-B547EF25F26B}" destId="{51D6DBDC-4E21-477E-8E65-B2061A2F14A3}" srcOrd="0" destOrd="0" presId="urn:microsoft.com/office/officeart/2005/8/layout/orgChart1"/>
    <dgm:cxn modelId="{54089FC0-1E51-4F00-9E96-87893EF44A4E}" type="presParOf" srcId="{51D6DBDC-4E21-477E-8E65-B2061A2F14A3}" destId="{DC25621B-4799-4874-A1E4-439AC401AC6C}" srcOrd="0" destOrd="0" presId="urn:microsoft.com/office/officeart/2005/8/layout/orgChart1"/>
    <dgm:cxn modelId="{36478486-8339-4EE2-A3C5-0F8D8528C8F5}" type="presParOf" srcId="{DC25621B-4799-4874-A1E4-439AC401AC6C}" destId="{8F31C23D-A24E-4C39-B2C5-C13C14F3529F}" srcOrd="0" destOrd="0" presId="urn:microsoft.com/office/officeart/2005/8/layout/orgChart1"/>
    <dgm:cxn modelId="{7C04E4F6-F3AB-4320-9CA3-E5D666CC24AC}" type="presParOf" srcId="{DC25621B-4799-4874-A1E4-439AC401AC6C}" destId="{79ACEF30-46BE-4EFB-A5B2-A98B378FC437}" srcOrd="1" destOrd="0" presId="urn:microsoft.com/office/officeart/2005/8/layout/orgChart1"/>
    <dgm:cxn modelId="{8203E0D2-E3AE-4FD3-BB04-FD3DA6B2969C}" type="presParOf" srcId="{51D6DBDC-4E21-477E-8E65-B2061A2F14A3}" destId="{70E97513-6BF2-4498-BFE9-3B8895AEE0F6}" srcOrd="1" destOrd="0" presId="urn:microsoft.com/office/officeart/2005/8/layout/orgChart1"/>
    <dgm:cxn modelId="{E42B7340-8D2B-4047-9CA0-1BEBBEC5F7C9}" type="presParOf" srcId="{70E97513-6BF2-4498-BFE9-3B8895AEE0F6}" destId="{CBD926DF-0BEC-461C-A2D1-20E8B73BA8B7}" srcOrd="0" destOrd="0" presId="urn:microsoft.com/office/officeart/2005/8/layout/orgChart1"/>
    <dgm:cxn modelId="{18A71D5B-E7CF-4ED6-9583-E32376AFD20B}" type="presParOf" srcId="{70E97513-6BF2-4498-BFE9-3B8895AEE0F6}" destId="{5C9C7D86-921A-452A-B68A-2494D7202B85}" srcOrd="1" destOrd="0" presId="urn:microsoft.com/office/officeart/2005/8/layout/orgChart1"/>
    <dgm:cxn modelId="{39AAEE8B-8D5E-44EB-B9B6-88C35079A901}" type="presParOf" srcId="{5C9C7D86-921A-452A-B68A-2494D7202B85}" destId="{8C3A7466-1891-4245-89C2-52960B340550}" srcOrd="0" destOrd="0" presId="urn:microsoft.com/office/officeart/2005/8/layout/orgChart1"/>
    <dgm:cxn modelId="{0C29AB0A-F56F-459D-923B-731C2CEFEB72}" type="presParOf" srcId="{8C3A7466-1891-4245-89C2-52960B340550}" destId="{7BA6C271-132D-40AE-911F-F13E9EB5C77B}" srcOrd="0" destOrd="0" presId="urn:microsoft.com/office/officeart/2005/8/layout/orgChart1"/>
    <dgm:cxn modelId="{D852F58E-0A8E-4797-B1D2-2C117922D51A}" type="presParOf" srcId="{8C3A7466-1891-4245-89C2-52960B340550}" destId="{28AEFE32-B33A-4232-8520-08EE17A0739C}" srcOrd="1" destOrd="0" presId="urn:microsoft.com/office/officeart/2005/8/layout/orgChart1"/>
    <dgm:cxn modelId="{FA9CF045-F806-4C4E-9F4C-F6523EFA6DA1}" type="presParOf" srcId="{5C9C7D86-921A-452A-B68A-2494D7202B85}" destId="{DB7E1CD9-53FE-4D8E-A26C-949630F19D64}" srcOrd="1" destOrd="0" presId="urn:microsoft.com/office/officeart/2005/8/layout/orgChart1"/>
    <dgm:cxn modelId="{049C7937-B1F4-4C41-AA2D-AD0EEC52FBCE}" type="presParOf" srcId="{DB7E1CD9-53FE-4D8E-A26C-949630F19D64}" destId="{D17261F5-5248-416B-85E5-9DE09766CDC7}" srcOrd="0" destOrd="0" presId="urn:microsoft.com/office/officeart/2005/8/layout/orgChart1"/>
    <dgm:cxn modelId="{9242D92D-6CA3-4632-83ED-7C0997ABDBF6}" type="presParOf" srcId="{DB7E1CD9-53FE-4D8E-A26C-949630F19D64}" destId="{EF320341-C061-4009-8EF4-7A0795E7FA1A}" srcOrd="1" destOrd="0" presId="urn:microsoft.com/office/officeart/2005/8/layout/orgChart1"/>
    <dgm:cxn modelId="{0C21A691-9B52-426C-B29B-B2E8502D63CF}" type="presParOf" srcId="{EF320341-C061-4009-8EF4-7A0795E7FA1A}" destId="{48AF8B4C-F853-4286-9902-B9A53F041F83}" srcOrd="0" destOrd="0" presId="urn:microsoft.com/office/officeart/2005/8/layout/orgChart1"/>
    <dgm:cxn modelId="{86FC2616-A75E-4D41-BC3C-C90F2DF7F011}" type="presParOf" srcId="{48AF8B4C-F853-4286-9902-B9A53F041F83}" destId="{AE45E25B-2B2D-4070-BE6F-24D0505DDF75}" srcOrd="0" destOrd="0" presId="urn:microsoft.com/office/officeart/2005/8/layout/orgChart1"/>
    <dgm:cxn modelId="{82479175-265F-473D-A22D-41C9ED23BA19}" type="presParOf" srcId="{48AF8B4C-F853-4286-9902-B9A53F041F83}" destId="{4ABC64F6-642D-4D07-BE52-7F82B684B89B}" srcOrd="1" destOrd="0" presId="urn:microsoft.com/office/officeart/2005/8/layout/orgChart1"/>
    <dgm:cxn modelId="{E47D0156-5392-4BDB-A49E-910EE5E56C81}" type="presParOf" srcId="{EF320341-C061-4009-8EF4-7A0795E7FA1A}" destId="{60BB5B19-BF6D-4E07-8388-8535E2A7FAD3}" srcOrd="1" destOrd="0" presId="urn:microsoft.com/office/officeart/2005/8/layout/orgChart1"/>
    <dgm:cxn modelId="{E2B97A5A-7CD8-4CA2-9327-4A099A80D444}" type="presParOf" srcId="{EF320341-C061-4009-8EF4-7A0795E7FA1A}" destId="{91AB9748-4927-428D-B29C-DE927D5A8CCF}" srcOrd="2" destOrd="0" presId="urn:microsoft.com/office/officeart/2005/8/layout/orgChart1"/>
    <dgm:cxn modelId="{8443CEFD-8081-48FF-99E4-187E791304B1}" type="presParOf" srcId="{5C9C7D86-921A-452A-B68A-2494D7202B85}" destId="{30652E0A-B469-4F59-A514-561F3036FF83}" srcOrd="2" destOrd="0" presId="urn:microsoft.com/office/officeart/2005/8/layout/orgChart1"/>
    <dgm:cxn modelId="{AC121476-32F5-474F-999F-4175E14E5F83}" type="presParOf" srcId="{70E97513-6BF2-4498-BFE9-3B8895AEE0F6}" destId="{753CBEB6-E08A-4353-9DA2-816A119ADB80}" srcOrd="2" destOrd="0" presId="urn:microsoft.com/office/officeart/2005/8/layout/orgChart1"/>
    <dgm:cxn modelId="{F9475F42-FA35-4266-9B1C-A9FC3B5837B5}" type="presParOf" srcId="{70E97513-6BF2-4498-BFE9-3B8895AEE0F6}" destId="{91ADC6F7-6AFB-43FB-B358-5BF972E32EBB}" srcOrd="3" destOrd="0" presId="urn:microsoft.com/office/officeart/2005/8/layout/orgChart1"/>
    <dgm:cxn modelId="{02E8A2D8-C5A2-433B-9E6F-8975B2851861}" type="presParOf" srcId="{91ADC6F7-6AFB-43FB-B358-5BF972E32EBB}" destId="{7C7B870A-D35B-49F3-ADF7-DE356AAD904B}" srcOrd="0" destOrd="0" presId="urn:microsoft.com/office/officeart/2005/8/layout/orgChart1"/>
    <dgm:cxn modelId="{56B0C33F-4DA3-433E-B9D2-522DE7FE292E}" type="presParOf" srcId="{7C7B870A-D35B-49F3-ADF7-DE356AAD904B}" destId="{429DDF84-9B18-4FF0-B8CD-F0701F02CA8F}" srcOrd="0" destOrd="0" presId="urn:microsoft.com/office/officeart/2005/8/layout/orgChart1"/>
    <dgm:cxn modelId="{55E0F28D-DB90-4AB2-A473-2882F606DE9D}" type="presParOf" srcId="{7C7B870A-D35B-49F3-ADF7-DE356AAD904B}" destId="{FBD9FF50-B363-424E-836C-562131F22069}" srcOrd="1" destOrd="0" presId="urn:microsoft.com/office/officeart/2005/8/layout/orgChart1"/>
    <dgm:cxn modelId="{11A1B375-01D7-4E75-92B9-9E90E4683E35}" type="presParOf" srcId="{91ADC6F7-6AFB-43FB-B358-5BF972E32EBB}" destId="{9FC358C1-CEC7-4C5C-BCDB-4B04ABA8EFDD}" srcOrd="1" destOrd="0" presId="urn:microsoft.com/office/officeart/2005/8/layout/orgChart1"/>
    <dgm:cxn modelId="{E08B4E28-A83E-45D6-992D-71ECD38377A9}" type="presParOf" srcId="{91ADC6F7-6AFB-43FB-B358-5BF972E32EBB}" destId="{7CF3212C-EEBF-4FEF-9704-2EC41A511305}" srcOrd="2" destOrd="0" presId="urn:microsoft.com/office/officeart/2005/8/layout/orgChart1"/>
    <dgm:cxn modelId="{8AC2B337-57F6-4236-A280-0447843C0281}" type="presParOf" srcId="{70E97513-6BF2-4498-BFE9-3B8895AEE0F6}" destId="{52642BEC-8931-468B-B5E7-810C5BD78936}" srcOrd="4" destOrd="0" presId="urn:microsoft.com/office/officeart/2005/8/layout/orgChart1"/>
    <dgm:cxn modelId="{4ACE78E3-9AF6-4745-A49B-8083DA515A9C}" type="presParOf" srcId="{70E97513-6BF2-4498-BFE9-3B8895AEE0F6}" destId="{138D197F-6DF9-42D3-8028-0F970C467EE5}" srcOrd="5" destOrd="0" presId="urn:microsoft.com/office/officeart/2005/8/layout/orgChart1"/>
    <dgm:cxn modelId="{476EEA8F-0341-421B-AD19-2E735451C960}" type="presParOf" srcId="{138D197F-6DF9-42D3-8028-0F970C467EE5}" destId="{4F69C168-D5CF-4003-8EBF-C0421F68C73C}" srcOrd="0" destOrd="0" presId="urn:microsoft.com/office/officeart/2005/8/layout/orgChart1"/>
    <dgm:cxn modelId="{5132707C-CCD9-4EBF-997A-82F771B9857D}" type="presParOf" srcId="{4F69C168-D5CF-4003-8EBF-C0421F68C73C}" destId="{8C2B0054-56A7-4EB7-A0FA-5F5DFAC2B0F9}" srcOrd="0" destOrd="0" presId="urn:microsoft.com/office/officeart/2005/8/layout/orgChart1"/>
    <dgm:cxn modelId="{3873A1A2-41AA-4666-BBAA-6DD33D994F28}" type="presParOf" srcId="{4F69C168-D5CF-4003-8EBF-C0421F68C73C}" destId="{11A02F6C-75F6-44C2-AD63-D3F3E25D8310}" srcOrd="1" destOrd="0" presId="urn:microsoft.com/office/officeart/2005/8/layout/orgChart1"/>
    <dgm:cxn modelId="{DC6ABF65-371A-4E5A-A59F-89C987335FBC}" type="presParOf" srcId="{138D197F-6DF9-42D3-8028-0F970C467EE5}" destId="{B7EA97E6-F8B1-43D2-8B8A-AAA1DBC6D1CD}" srcOrd="1" destOrd="0" presId="urn:microsoft.com/office/officeart/2005/8/layout/orgChart1"/>
    <dgm:cxn modelId="{0BD873AB-0888-4FA3-83FA-9F7B219802A1}" type="presParOf" srcId="{B7EA97E6-F8B1-43D2-8B8A-AAA1DBC6D1CD}" destId="{D925371F-4A48-44F8-A3D1-9CE298F05DCF}" srcOrd="0" destOrd="0" presId="urn:microsoft.com/office/officeart/2005/8/layout/orgChart1"/>
    <dgm:cxn modelId="{2992A4BE-36A6-47AE-B57F-79B3E1E316EE}" type="presParOf" srcId="{B7EA97E6-F8B1-43D2-8B8A-AAA1DBC6D1CD}" destId="{6A1EE46D-C3B4-4AA4-B8D9-F200180A171A}" srcOrd="1" destOrd="0" presId="urn:microsoft.com/office/officeart/2005/8/layout/orgChart1"/>
    <dgm:cxn modelId="{FC9D173E-46C7-4741-8DA9-F972F502F2FC}" type="presParOf" srcId="{6A1EE46D-C3B4-4AA4-B8D9-F200180A171A}" destId="{0616C6FC-1E91-494F-99A2-A557353C0F8F}" srcOrd="0" destOrd="0" presId="urn:microsoft.com/office/officeart/2005/8/layout/orgChart1"/>
    <dgm:cxn modelId="{6E6EDDD8-59DA-403D-9E6C-6F002C75CDE2}" type="presParOf" srcId="{0616C6FC-1E91-494F-99A2-A557353C0F8F}" destId="{98B4B829-8AA5-4EA2-B0BF-EB45E8D16ADB}" srcOrd="0" destOrd="0" presId="urn:microsoft.com/office/officeart/2005/8/layout/orgChart1"/>
    <dgm:cxn modelId="{EF189D57-A7A4-4CE4-B0DB-AC066E9D1356}" type="presParOf" srcId="{0616C6FC-1E91-494F-99A2-A557353C0F8F}" destId="{0F3CB0B1-E437-4701-9417-53389F22CED0}" srcOrd="1" destOrd="0" presId="urn:microsoft.com/office/officeart/2005/8/layout/orgChart1"/>
    <dgm:cxn modelId="{7DE29CA5-508A-4768-A559-69500EB5D216}" type="presParOf" srcId="{6A1EE46D-C3B4-4AA4-B8D9-F200180A171A}" destId="{73052401-B43A-4E11-9439-2B38F639B821}" srcOrd="1" destOrd="0" presId="urn:microsoft.com/office/officeart/2005/8/layout/orgChart1"/>
    <dgm:cxn modelId="{D8906FCA-4E7C-4DE4-9DDF-8A0C9ED1CC95}" type="presParOf" srcId="{6A1EE46D-C3B4-4AA4-B8D9-F200180A171A}" destId="{5B35C9EE-C465-4745-96FD-B4C6E62C44E6}" srcOrd="2" destOrd="0" presId="urn:microsoft.com/office/officeart/2005/8/layout/orgChart1"/>
    <dgm:cxn modelId="{CD6F9956-1458-4FD3-8BF3-F7C764EB53F7}" type="presParOf" srcId="{138D197F-6DF9-42D3-8028-0F970C467EE5}" destId="{C23DE7A4-B82D-4154-B59A-77F696EB39A1}" srcOrd="2" destOrd="0" presId="urn:microsoft.com/office/officeart/2005/8/layout/orgChart1"/>
    <dgm:cxn modelId="{56DFB0BE-99F6-417F-BA1B-05AAC7879645}" type="presParOf" srcId="{70E97513-6BF2-4498-BFE9-3B8895AEE0F6}" destId="{52087B53-9C95-473C-B44C-16F8CF9401B3}" srcOrd="6" destOrd="0" presId="urn:microsoft.com/office/officeart/2005/8/layout/orgChart1"/>
    <dgm:cxn modelId="{1CE59A86-C63C-49D6-AEEC-0BF8BB539404}" type="presParOf" srcId="{70E97513-6BF2-4498-BFE9-3B8895AEE0F6}" destId="{9382DE18-9975-42AB-BC0D-FC53153E5764}" srcOrd="7" destOrd="0" presId="urn:microsoft.com/office/officeart/2005/8/layout/orgChart1"/>
    <dgm:cxn modelId="{F5F22D4C-47C5-4553-B0E6-5E95F291D6D8}" type="presParOf" srcId="{9382DE18-9975-42AB-BC0D-FC53153E5764}" destId="{7C508E02-C002-4555-AA29-1EDF9065D21B}" srcOrd="0" destOrd="0" presId="urn:microsoft.com/office/officeart/2005/8/layout/orgChart1"/>
    <dgm:cxn modelId="{06517B80-AC61-4A6D-8E50-2A1ECD8951E2}" type="presParOf" srcId="{7C508E02-C002-4555-AA29-1EDF9065D21B}" destId="{DEF7D4A9-27E1-4857-AE78-B4CC1F879B04}" srcOrd="0" destOrd="0" presId="urn:microsoft.com/office/officeart/2005/8/layout/orgChart1"/>
    <dgm:cxn modelId="{3BE67613-CEB3-4AB5-9EB7-F021D3CFDE54}" type="presParOf" srcId="{7C508E02-C002-4555-AA29-1EDF9065D21B}" destId="{A418B4B3-C4E3-4CB5-8713-31A60138E64D}" srcOrd="1" destOrd="0" presId="urn:microsoft.com/office/officeart/2005/8/layout/orgChart1"/>
    <dgm:cxn modelId="{C3503CB2-1C57-423E-A607-C315CCE71BA4}" type="presParOf" srcId="{9382DE18-9975-42AB-BC0D-FC53153E5764}" destId="{F007E778-BF5D-46D9-BE10-50A47D35134D}" srcOrd="1" destOrd="0" presId="urn:microsoft.com/office/officeart/2005/8/layout/orgChart1"/>
    <dgm:cxn modelId="{17B48F09-3646-465D-B256-46528C818531}" type="presParOf" srcId="{F007E778-BF5D-46D9-BE10-50A47D35134D}" destId="{AFD92391-F603-4D69-A9F5-C243A4A6CC2A}" srcOrd="0" destOrd="0" presId="urn:microsoft.com/office/officeart/2005/8/layout/orgChart1"/>
    <dgm:cxn modelId="{78713C0E-252B-4E1D-ABB2-314B6099BE41}" type="presParOf" srcId="{F007E778-BF5D-46D9-BE10-50A47D35134D}" destId="{00F473C2-3282-4E9A-B41C-0B4C0AA70B10}" srcOrd="1" destOrd="0" presId="urn:microsoft.com/office/officeart/2005/8/layout/orgChart1"/>
    <dgm:cxn modelId="{13C78B16-AF59-4C92-9194-C741B67B13C0}" type="presParOf" srcId="{00F473C2-3282-4E9A-B41C-0B4C0AA70B10}" destId="{5C54E0F5-36A1-4731-B7E7-CD773F69A1AC}" srcOrd="0" destOrd="0" presId="urn:microsoft.com/office/officeart/2005/8/layout/orgChart1"/>
    <dgm:cxn modelId="{CD470BF7-2430-4D71-98B3-10764C6380EB}" type="presParOf" srcId="{5C54E0F5-36A1-4731-B7E7-CD773F69A1AC}" destId="{9226FA81-2972-4981-9F86-73708ABDEEBC}" srcOrd="0" destOrd="0" presId="urn:microsoft.com/office/officeart/2005/8/layout/orgChart1"/>
    <dgm:cxn modelId="{F7FB6340-7B85-45C4-BD05-65EBB3653B89}" type="presParOf" srcId="{5C54E0F5-36A1-4731-B7E7-CD773F69A1AC}" destId="{C1619427-7B0D-4A4C-AE92-4ADCBC52DD21}" srcOrd="1" destOrd="0" presId="urn:microsoft.com/office/officeart/2005/8/layout/orgChart1"/>
    <dgm:cxn modelId="{8C32D1FD-175B-43A2-BF4E-D58C5061B23F}" type="presParOf" srcId="{00F473C2-3282-4E9A-B41C-0B4C0AA70B10}" destId="{FF585B28-6313-4361-8DE5-7BF041105FBF}" srcOrd="1" destOrd="0" presId="urn:microsoft.com/office/officeart/2005/8/layout/orgChart1"/>
    <dgm:cxn modelId="{DAA54653-BDFA-4665-B58A-123CA6E45CC4}" type="presParOf" srcId="{00F473C2-3282-4E9A-B41C-0B4C0AA70B10}" destId="{58A0DB37-D801-4B7A-BE0C-4EBCA93FC2FA}" srcOrd="2" destOrd="0" presId="urn:microsoft.com/office/officeart/2005/8/layout/orgChart1"/>
    <dgm:cxn modelId="{754FEDFF-BA13-4E45-8237-C34F759B97A4}" type="presParOf" srcId="{9382DE18-9975-42AB-BC0D-FC53153E5764}" destId="{47019F2F-19A3-4ED0-9AAC-BE6FF55E095A}" srcOrd="2" destOrd="0" presId="urn:microsoft.com/office/officeart/2005/8/layout/orgChart1"/>
    <dgm:cxn modelId="{B6D78F35-BF22-4240-9245-7A8C158E672F}" type="presParOf" srcId="{70E97513-6BF2-4498-BFE9-3B8895AEE0F6}" destId="{ADB13ADB-B246-46E8-8B09-37F4E851A01B}" srcOrd="8" destOrd="0" presId="urn:microsoft.com/office/officeart/2005/8/layout/orgChart1"/>
    <dgm:cxn modelId="{2F6291F8-46FB-4629-BCD2-092BE5818742}" type="presParOf" srcId="{70E97513-6BF2-4498-BFE9-3B8895AEE0F6}" destId="{EB1A0DFF-16AD-4D37-9DB1-EEFBBE922236}" srcOrd="9" destOrd="0" presId="urn:microsoft.com/office/officeart/2005/8/layout/orgChart1"/>
    <dgm:cxn modelId="{D4AA3043-FC1D-4A21-9E53-9DE8DFAD9A51}" type="presParOf" srcId="{EB1A0DFF-16AD-4D37-9DB1-EEFBBE922236}" destId="{2F04F56E-A593-47E2-AF08-D2CBCC01A918}" srcOrd="0" destOrd="0" presId="urn:microsoft.com/office/officeart/2005/8/layout/orgChart1"/>
    <dgm:cxn modelId="{296E9E29-7E76-4B60-B197-9F6E1F518A3D}" type="presParOf" srcId="{2F04F56E-A593-47E2-AF08-D2CBCC01A918}" destId="{45A89D33-4DA3-4587-809F-48E752DDAA13}" srcOrd="0" destOrd="0" presId="urn:microsoft.com/office/officeart/2005/8/layout/orgChart1"/>
    <dgm:cxn modelId="{E3DACFF5-8EF2-4927-8C7A-555CEDB5E487}" type="presParOf" srcId="{2F04F56E-A593-47E2-AF08-D2CBCC01A918}" destId="{9B802BC8-74AC-44AF-BB96-0ABC9FC7196B}" srcOrd="1" destOrd="0" presId="urn:microsoft.com/office/officeart/2005/8/layout/orgChart1"/>
    <dgm:cxn modelId="{07859C1C-EA0C-4BD8-AB87-1C2D6C7E5AE7}" type="presParOf" srcId="{EB1A0DFF-16AD-4D37-9DB1-EEFBBE922236}" destId="{F2F11CE2-F409-4D94-A779-71268C91AA21}" srcOrd="1" destOrd="0" presId="urn:microsoft.com/office/officeart/2005/8/layout/orgChart1"/>
    <dgm:cxn modelId="{279C7ABD-7ACC-4415-AF82-736177E475E3}" type="presParOf" srcId="{EB1A0DFF-16AD-4D37-9DB1-EEFBBE922236}" destId="{D61AC1AF-D2B2-4784-8639-FB13D1E24D28}" srcOrd="2" destOrd="0" presId="urn:microsoft.com/office/officeart/2005/8/layout/orgChart1"/>
    <dgm:cxn modelId="{86ED6F20-D95C-4EC6-A864-10C02C1298EF}" type="presParOf" srcId="{70E97513-6BF2-4498-BFE9-3B8895AEE0F6}" destId="{D5A4058B-6709-4711-B317-29AFAA6F0DB6}" srcOrd="10" destOrd="0" presId="urn:microsoft.com/office/officeart/2005/8/layout/orgChart1"/>
    <dgm:cxn modelId="{88798665-B7E4-45D2-8DB0-1EE3F241033A}" type="presParOf" srcId="{70E97513-6BF2-4498-BFE9-3B8895AEE0F6}" destId="{35174350-D24C-42BA-B1EA-AE158D058373}" srcOrd="11" destOrd="0" presId="urn:microsoft.com/office/officeart/2005/8/layout/orgChart1"/>
    <dgm:cxn modelId="{FC399972-44BA-40AB-ADD0-723D30B4A1AE}" type="presParOf" srcId="{35174350-D24C-42BA-B1EA-AE158D058373}" destId="{85ABD37F-1813-484B-BCF5-F75CB1DB79B8}" srcOrd="0" destOrd="0" presId="urn:microsoft.com/office/officeart/2005/8/layout/orgChart1"/>
    <dgm:cxn modelId="{3B2E5C9B-E049-4710-A57D-13BA14EB623B}" type="presParOf" srcId="{85ABD37F-1813-484B-BCF5-F75CB1DB79B8}" destId="{9128475C-4819-4BC3-9702-B20A10DCC0BB}" srcOrd="0" destOrd="0" presId="urn:microsoft.com/office/officeart/2005/8/layout/orgChart1"/>
    <dgm:cxn modelId="{9C6D8713-AE6B-4BCF-AC3E-8779CC4490AA}" type="presParOf" srcId="{85ABD37F-1813-484B-BCF5-F75CB1DB79B8}" destId="{AFA1AF36-428F-4535-9826-4E08E322D7BB}" srcOrd="1" destOrd="0" presId="urn:microsoft.com/office/officeart/2005/8/layout/orgChart1"/>
    <dgm:cxn modelId="{45D29E62-9D23-4A09-92DB-A44906769FF1}" type="presParOf" srcId="{35174350-D24C-42BA-B1EA-AE158D058373}" destId="{5A1F2B26-1666-46A7-98DF-5BEB3105DEB8}" srcOrd="1" destOrd="0" presId="urn:microsoft.com/office/officeart/2005/8/layout/orgChart1"/>
    <dgm:cxn modelId="{FD10ACC0-7021-4D8E-9873-7E6913821B56}" type="presParOf" srcId="{5A1F2B26-1666-46A7-98DF-5BEB3105DEB8}" destId="{9E5341E9-63A7-4E4B-9F5A-AF343197FE33}" srcOrd="0" destOrd="0" presId="urn:microsoft.com/office/officeart/2005/8/layout/orgChart1"/>
    <dgm:cxn modelId="{87148E37-B1C2-4134-859E-388DBEE6E6AD}" type="presParOf" srcId="{5A1F2B26-1666-46A7-98DF-5BEB3105DEB8}" destId="{4418DCB8-5CFA-4322-8EEB-C9620221775C}" srcOrd="1" destOrd="0" presId="urn:microsoft.com/office/officeart/2005/8/layout/orgChart1"/>
    <dgm:cxn modelId="{14F8BFBE-1995-4D3B-B51B-7E71E3B7EDF8}" type="presParOf" srcId="{4418DCB8-5CFA-4322-8EEB-C9620221775C}" destId="{23A4FD8C-6475-4DE6-867E-0A3B2D5D1C7A}" srcOrd="0" destOrd="0" presId="urn:microsoft.com/office/officeart/2005/8/layout/orgChart1"/>
    <dgm:cxn modelId="{CB329072-8FB4-4747-80C4-4EBACF6B20E6}" type="presParOf" srcId="{23A4FD8C-6475-4DE6-867E-0A3B2D5D1C7A}" destId="{E2A6DC44-B7C3-4089-8463-DB412668E527}" srcOrd="0" destOrd="0" presId="urn:microsoft.com/office/officeart/2005/8/layout/orgChart1"/>
    <dgm:cxn modelId="{38186A2A-9B84-41C0-A443-37A867AAE487}" type="presParOf" srcId="{23A4FD8C-6475-4DE6-867E-0A3B2D5D1C7A}" destId="{B1152975-3A66-44AB-8B21-A9003772C9AB}" srcOrd="1" destOrd="0" presId="urn:microsoft.com/office/officeart/2005/8/layout/orgChart1"/>
    <dgm:cxn modelId="{6A76C527-F3D7-40B6-8038-DF9565DE6620}" type="presParOf" srcId="{4418DCB8-5CFA-4322-8EEB-C9620221775C}" destId="{91B2FD61-1C22-4970-B461-4AFE725591A0}" srcOrd="1" destOrd="0" presId="urn:microsoft.com/office/officeart/2005/8/layout/orgChart1"/>
    <dgm:cxn modelId="{288075B0-07C7-4825-91C6-83DBCF781729}" type="presParOf" srcId="{4418DCB8-5CFA-4322-8EEB-C9620221775C}" destId="{9896A2DD-E740-4CAD-9A51-CE8AA6B92E84}" srcOrd="2" destOrd="0" presId="urn:microsoft.com/office/officeart/2005/8/layout/orgChart1"/>
    <dgm:cxn modelId="{19D9EA83-3451-49D2-B803-B387C0700202}" type="presParOf" srcId="{5A1F2B26-1666-46A7-98DF-5BEB3105DEB8}" destId="{7C1C6309-F0F8-4E91-B56C-4711988D119F}" srcOrd="2" destOrd="0" presId="urn:microsoft.com/office/officeart/2005/8/layout/orgChart1"/>
    <dgm:cxn modelId="{BA29ACC1-77EC-4B1A-BD67-CD3972982EF0}" type="presParOf" srcId="{5A1F2B26-1666-46A7-98DF-5BEB3105DEB8}" destId="{4A495B5E-AA0C-4C71-9857-FAEE231C46C9}" srcOrd="3" destOrd="0" presId="urn:microsoft.com/office/officeart/2005/8/layout/orgChart1"/>
    <dgm:cxn modelId="{908ACFF0-0F47-4B65-91E9-C18696B70B43}" type="presParOf" srcId="{4A495B5E-AA0C-4C71-9857-FAEE231C46C9}" destId="{93582F92-A3DD-4B66-B87F-E26EBA80CE5A}" srcOrd="0" destOrd="0" presId="urn:microsoft.com/office/officeart/2005/8/layout/orgChart1"/>
    <dgm:cxn modelId="{5921DAB7-B556-4690-816A-6B6DA2AA494A}" type="presParOf" srcId="{93582F92-A3DD-4B66-B87F-E26EBA80CE5A}" destId="{B17A5130-624F-4962-819D-550AB9B2E893}" srcOrd="0" destOrd="0" presId="urn:microsoft.com/office/officeart/2005/8/layout/orgChart1"/>
    <dgm:cxn modelId="{9E58F9DB-CBAE-4E99-9F7B-A5AF78A6ECE7}" type="presParOf" srcId="{93582F92-A3DD-4B66-B87F-E26EBA80CE5A}" destId="{6EF08BCB-1FAE-4EA4-9998-B1E9F3A0103F}" srcOrd="1" destOrd="0" presId="urn:microsoft.com/office/officeart/2005/8/layout/orgChart1"/>
    <dgm:cxn modelId="{0DB0ED81-1BA7-4ABD-AC81-A0FF850AD53D}" type="presParOf" srcId="{4A495B5E-AA0C-4C71-9857-FAEE231C46C9}" destId="{D4913C5F-55EE-4343-9A1E-02D7F160FD09}" srcOrd="1" destOrd="0" presId="urn:microsoft.com/office/officeart/2005/8/layout/orgChart1"/>
    <dgm:cxn modelId="{B4946C2C-82DD-40D1-85B8-017B51BA2F05}" type="presParOf" srcId="{D4913C5F-55EE-4343-9A1E-02D7F160FD09}" destId="{85FBA167-211D-48BB-BC7D-2F23BF9DBA07}" srcOrd="0" destOrd="0" presId="urn:microsoft.com/office/officeart/2005/8/layout/orgChart1"/>
    <dgm:cxn modelId="{ACC2F974-1DED-4EAC-8638-E7F44F0BB8FC}" type="presParOf" srcId="{D4913C5F-55EE-4343-9A1E-02D7F160FD09}" destId="{1B997015-FCB9-48EF-9862-7589395CA321}" srcOrd="1" destOrd="0" presId="urn:microsoft.com/office/officeart/2005/8/layout/orgChart1"/>
    <dgm:cxn modelId="{5AF5329A-EF2A-4C81-8704-A70034A88C97}" type="presParOf" srcId="{1B997015-FCB9-48EF-9862-7589395CA321}" destId="{38DE9B76-FC28-4037-B5C3-4C51E2D33822}" srcOrd="0" destOrd="0" presId="urn:microsoft.com/office/officeart/2005/8/layout/orgChart1"/>
    <dgm:cxn modelId="{D9BCE24D-3167-4656-BE4D-644B7B349BD5}" type="presParOf" srcId="{38DE9B76-FC28-4037-B5C3-4C51E2D33822}" destId="{81FC28B2-55E8-49DE-8145-AFCD31321B9F}" srcOrd="0" destOrd="0" presId="urn:microsoft.com/office/officeart/2005/8/layout/orgChart1"/>
    <dgm:cxn modelId="{437A9A2E-8D08-4C47-808D-2A4574767A4D}" type="presParOf" srcId="{38DE9B76-FC28-4037-B5C3-4C51E2D33822}" destId="{F0D78AD0-9E92-4B27-AA7C-A9247CDBA4BD}" srcOrd="1" destOrd="0" presId="urn:microsoft.com/office/officeart/2005/8/layout/orgChart1"/>
    <dgm:cxn modelId="{BEFE5480-6941-471D-B543-29A8ADC21540}" type="presParOf" srcId="{1B997015-FCB9-48EF-9862-7589395CA321}" destId="{6D6F1DB7-D5B1-4A6A-98AA-147B527273CB}" srcOrd="1" destOrd="0" presId="urn:microsoft.com/office/officeart/2005/8/layout/orgChart1"/>
    <dgm:cxn modelId="{88BA068A-3D11-43C0-ADB8-F1CD225FCCDA}" type="presParOf" srcId="{1B997015-FCB9-48EF-9862-7589395CA321}" destId="{7981054B-1445-4559-BC30-BFDEB8C9E256}" srcOrd="2" destOrd="0" presId="urn:microsoft.com/office/officeart/2005/8/layout/orgChart1"/>
    <dgm:cxn modelId="{1518D67A-004B-470D-9599-B2C42FD08644}" type="presParOf" srcId="{4A495B5E-AA0C-4C71-9857-FAEE231C46C9}" destId="{378A7BB1-A20A-4199-BCA3-6C11FFFDC60A}" srcOrd="2" destOrd="0" presId="urn:microsoft.com/office/officeart/2005/8/layout/orgChart1"/>
    <dgm:cxn modelId="{84338120-EE5E-47D1-9528-A65E0C2F73D4}" type="presParOf" srcId="{5A1F2B26-1666-46A7-98DF-5BEB3105DEB8}" destId="{647B4D0A-6A5D-448C-86C9-4691BE651DE7}" srcOrd="4" destOrd="0" presId="urn:microsoft.com/office/officeart/2005/8/layout/orgChart1"/>
    <dgm:cxn modelId="{61883569-5ACD-43C8-A765-BA91D26686CE}" type="presParOf" srcId="{5A1F2B26-1666-46A7-98DF-5BEB3105DEB8}" destId="{2F1D10BA-ECE5-4AD2-AC9E-26BB74030F72}" srcOrd="5" destOrd="0" presId="urn:microsoft.com/office/officeart/2005/8/layout/orgChart1"/>
    <dgm:cxn modelId="{DB5BE175-6C6E-4A92-97F6-D6B13C47134A}" type="presParOf" srcId="{2F1D10BA-ECE5-4AD2-AC9E-26BB74030F72}" destId="{E33D0D06-D22B-4988-8192-BE8B6FC3B9EC}" srcOrd="0" destOrd="0" presId="urn:microsoft.com/office/officeart/2005/8/layout/orgChart1"/>
    <dgm:cxn modelId="{D9D9408B-CB4A-439F-A81F-EC943C557F5C}" type="presParOf" srcId="{E33D0D06-D22B-4988-8192-BE8B6FC3B9EC}" destId="{A45A0915-C20B-4152-87B7-4CC24783E272}" srcOrd="0" destOrd="0" presId="urn:microsoft.com/office/officeart/2005/8/layout/orgChart1"/>
    <dgm:cxn modelId="{E5AB5ABE-AABC-49CA-8F3E-9C0F61225F20}" type="presParOf" srcId="{E33D0D06-D22B-4988-8192-BE8B6FC3B9EC}" destId="{EF234E83-0E35-44F6-A42F-6EA2D8402CAF}" srcOrd="1" destOrd="0" presId="urn:microsoft.com/office/officeart/2005/8/layout/orgChart1"/>
    <dgm:cxn modelId="{D763A921-E02C-43B9-965A-4F0B114A6D37}" type="presParOf" srcId="{2F1D10BA-ECE5-4AD2-AC9E-26BB74030F72}" destId="{79B071AF-3579-4617-A774-90861AE2C086}" srcOrd="1" destOrd="0" presId="urn:microsoft.com/office/officeart/2005/8/layout/orgChart1"/>
    <dgm:cxn modelId="{1D4E7D72-1D73-4E25-8226-BC653D133254}" type="presParOf" srcId="{79B071AF-3579-4617-A774-90861AE2C086}" destId="{0E731CB3-6E31-41F2-82DB-B533F272089C}" srcOrd="0" destOrd="0" presId="urn:microsoft.com/office/officeart/2005/8/layout/orgChart1"/>
    <dgm:cxn modelId="{80507995-0382-49C6-8AFC-BE4E72EFBC23}" type="presParOf" srcId="{79B071AF-3579-4617-A774-90861AE2C086}" destId="{EBF4677C-8C8C-4BE1-8B74-0B5E81C6F636}" srcOrd="1" destOrd="0" presId="urn:microsoft.com/office/officeart/2005/8/layout/orgChart1"/>
    <dgm:cxn modelId="{999095F8-071E-40E1-AE46-321ED66849F7}" type="presParOf" srcId="{EBF4677C-8C8C-4BE1-8B74-0B5E81C6F636}" destId="{0AD483E6-EE77-4F17-98D1-B8F5F6D5664C}" srcOrd="0" destOrd="0" presId="urn:microsoft.com/office/officeart/2005/8/layout/orgChart1"/>
    <dgm:cxn modelId="{DEB8B423-9261-4314-9E76-CA7C10116CA5}" type="presParOf" srcId="{0AD483E6-EE77-4F17-98D1-B8F5F6D5664C}" destId="{07D283B4-9C5D-4C09-AD87-021EBEEFE071}" srcOrd="0" destOrd="0" presId="urn:microsoft.com/office/officeart/2005/8/layout/orgChart1"/>
    <dgm:cxn modelId="{6744A849-A209-4B34-918F-C5530CACD87B}" type="presParOf" srcId="{0AD483E6-EE77-4F17-98D1-B8F5F6D5664C}" destId="{9BF6B0B0-0F18-41E8-9915-1A477A2322E7}" srcOrd="1" destOrd="0" presId="urn:microsoft.com/office/officeart/2005/8/layout/orgChart1"/>
    <dgm:cxn modelId="{4765A46D-5109-49AB-99B5-70AF5AD1C92F}" type="presParOf" srcId="{EBF4677C-8C8C-4BE1-8B74-0B5E81C6F636}" destId="{1C330484-3071-481F-9846-9468FE87307B}" srcOrd="1" destOrd="0" presId="urn:microsoft.com/office/officeart/2005/8/layout/orgChart1"/>
    <dgm:cxn modelId="{4C80780C-40A1-4C2C-A827-3FC226EBC189}" type="presParOf" srcId="{EBF4677C-8C8C-4BE1-8B74-0B5E81C6F636}" destId="{20779CC7-A58A-48F9-816D-A0FD3175D357}" srcOrd="2" destOrd="0" presId="urn:microsoft.com/office/officeart/2005/8/layout/orgChart1"/>
    <dgm:cxn modelId="{F2EC76C5-9C0E-4750-8CD8-BF8D14446CF2}" type="presParOf" srcId="{2F1D10BA-ECE5-4AD2-AC9E-26BB74030F72}" destId="{B8A2908E-E3E1-4461-9275-A19F15193865}" srcOrd="2" destOrd="0" presId="urn:microsoft.com/office/officeart/2005/8/layout/orgChart1"/>
    <dgm:cxn modelId="{775B705E-20D8-478F-B10A-9D20982C1B3F}" type="presParOf" srcId="{5A1F2B26-1666-46A7-98DF-5BEB3105DEB8}" destId="{C777AD6C-D0F2-49CD-A905-2EDEADDD1DC8}" srcOrd="6" destOrd="0" presId="urn:microsoft.com/office/officeart/2005/8/layout/orgChart1"/>
    <dgm:cxn modelId="{9FA4707A-BF67-4F69-BEB8-DCAD74AC6E6C}" type="presParOf" srcId="{5A1F2B26-1666-46A7-98DF-5BEB3105DEB8}" destId="{BC3E12BA-29F1-4972-8893-A7D639E2AB3A}" srcOrd="7" destOrd="0" presId="urn:microsoft.com/office/officeart/2005/8/layout/orgChart1"/>
    <dgm:cxn modelId="{D62C43AB-95E0-4AB7-93BE-CDD027B70F21}" type="presParOf" srcId="{BC3E12BA-29F1-4972-8893-A7D639E2AB3A}" destId="{2A55A5FC-D2B3-4FAA-9C29-B9CE20FF919F}" srcOrd="0" destOrd="0" presId="urn:microsoft.com/office/officeart/2005/8/layout/orgChart1"/>
    <dgm:cxn modelId="{D8ED4220-E17C-41E9-9FDF-4988D35608B7}" type="presParOf" srcId="{2A55A5FC-D2B3-4FAA-9C29-B9CE20FF919F}" destId="{7B2120A6-9FCE-47E2-8D94-9AE3D839D23D}" srcOrd="0" destOrd="0" presId="urn:microsoft.com/office/officeart/2005/8/layout/orgChart1"/>
    <dgm:cxn modelId="{EEF9E8D4-3F1E-4558-8A0E-28B0F38F033A}" type="presParOf" srcId="{2A55A5FC-D2B3-4FAA-9C29-B9CE20FF919F}" destId="{CAF1A1F2-3A44-4B49-9028-CE83088D0CD8}" srcOrd="1" destOrd="0" presId="urn:microsoft.com/office/officeart/2005/8/layout/orgChart1"/>
    <dgm:cxn modelId="{7DECD995-840E-48BA-B6A9-7915CEE64454}" type="presParOf" srcId="{BC3E12BA-29F1-4972-8893-A7D639E2AB3A}" destId="{7CF56B33-B33F-4E33-BFFD-462796F1EDF5}" srcOrd="1" destOrd="0" presId="urn:microsoft.com/office/officeart/2005/8/layout/orgChart1"/>
    <dgm:cxn modelId="{48ACBC84-9757-497F-ABAF-2D4CB4BCA1D4}" type="presParOf" srcId="{BC3E12BA-29F1-4972-8893-A7D639E2AB3A}" destId="{A24F1B33-E8B4-41F7-972C-9EFDD7885426}" srcOrd="2" destOrd="0" presId="urn:microsoft.com/office/officeart/2005/8/layout/orgChart1"/>
    <dgm:cxn modelId="{300EA921-3D13-4312-BDC3-CC51B0DEA5B8}" type="presParOf" srcId="{35174350-D24C-42BA-B1EA-AE158D058373}" destId="{7461452D-4CB4-4459-9F68-1C469C804D79}" srcOrd="2" destOrd="0" presId="urn:microsoft.com/office/officeart/2005/8/layout/orgChart1"/>
    <dgm:cxn modelId="{D97FDA31-1047-4A32-830B-47C0B7CCC9FB}" type="presParOf" srcId="{51D6DBDC-4E21-477E-8E65-B2061A2F14A3}" destId="{8CC9BD98-9A00-47F2-A774-30F3F162CAB3}"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9E4D5F6-D4E6-4BEE-B8E5-DB72529F790D}" type="doc">
      <dgm:prSet loTypeId="urn:microsoft.com/office/officeart/2005/8/layout/orgChart1" loCatId="hierarchy" qsTypeId="urn:microsoft.com/office/officeart/2005/8/quickstyle/simple1" qsCatId="simple" csTypeId="urn:microsoft.com/office/officeart/2005/8/colors/accent0_1" csCatId="mainScheme" phldr="1"/>
      <dgm:spPr/>
      <dgm:t>
        <a:bodyPr/>
        <a:lstStyle/>
        <a:p>
          <a:endParaRPr lang="en-AU"/>
        </a:p>
      </dgm:t>
    </dgm:pt>
    <dgm:pt modelId="{CA6430DC-A560-4F0F-903F-F5EEE1470C57}">
      <dgm:prSet phldrT="[Text]" custT="1"/>
      <dgm:spPr/>
      <dgm:t>
        <a:bodyPr/>
        <a:lstStyle/>
        <a:p>
          <a:r>
            <a:rPr lang="en-AU" sz="4400" b="1" i="1" dirty="0">
              <a:solidFill>
                <a:srgbClr val="FF0000"/>
              </a:solidFill>
            </a:rPr>
            <a:t>Homo sapiens</a:t>
          </a:r>
        </a:p>
      </dgm:t>
    </dgm:pt>
    <dgm:pt modelId="{ED86D227-B732-4087-9F8D-66BE740D9EFA}" type="parTrans" cxnId="{AAB9B918-79AD-44F2-A687-7CA39BA336C9}">
      <dgm:prSet/>
      <dgm:spPr/>
      <dgm:t>
        <a:bodyPr/>
        <a:lstStyle/>
        <a:p>
          <a:endParaRPr lang="en-AU"/>
        </a:p>
      </dgm:t>
    </dgm:pt>
    <dgm:pt modelId="{28DE66ED-AAEC-47E5-8381-CDC365D05269}" type="sibTrans" cxnId="{AAB9B918-79AD-44F2-A687-7CA39BA336C9}">
      <dgm:prSet/>
      <dgm:spPr/>
      <dgm:t>
        <a:bodyPr/>
        <a:lstStyle/>
        <a:p>
          <a:endParaRPr lang="en-AU"/>
        </a:p>
      </dgm:t>
    </dgm:pt>
    <dgm:pt modelId="{C805A19A-F939-461B-AED0-0B1575218D0E}">
      <dgm:prSet phldrT="[Text]" custT="1"/>
      <dgm:spPr/>
      <dgm:t>
        <a:bodyPr/>
        <a:lstStyle/>
        <a:p>
          <a:r>
            <a:rPr lang="en-AU" sz="1600" dirty="0"/>
            <a:t>Clothing that was sewn together (increased skill level)</a:t>
          </a:r>
        </a:p>
      </dgm:t>
    </dgm:pt>
    <dgm:pt modelId="{9A54BB90-AE5A-41A5-A3BB-ECBA87D67D7D}" type="parTrans" cxnId="{43F4D19E-0768-4A2B-BCAC-200DC371B2AB}">
      <dgm:prSet/>
      <dgm:spPr/>
      <dgm:t>
        <a:bodyPr/>
        <a:lstStyle/>
        <a:p>
          <a:endParaRPr lang="en-AU"/>
        </a:p>
      </dgm:t>
    </dgm:pt>
    <dgm:pt modelId="{DEBDB920-290D-4117-BCAC-F7D8E639558D}" type="sibTrans" cxnId="{43F4D19E-0768-4A2B-BCAC-200DC371B2AB}">
      <dgm:prSet/>
      <dgm:spPr/>
      <dgm:t>
        <a:bodyPr/>
        <a:lstStyle/>
        <a:p>
          <a:endParaRPr lang="en-AU"/>
        </a:p>
      </dgm:t>
    </dgm:pt>
    <dgm:pt modelId="{CB1ECAFD-6EBE-467E-B86F-82A55AA0E572}">
      <dgm:prSet phldrT="[Text]"/>
      <dgm:spPr/>
      <dgm:t>
        <a:bodyPr/>
        <a:lstStyle/>
        <a:p>
          <a:r>
            <a:rPr lang="en-AU" dirty="0"/>
            <a:t>Better shelters – able to survive in colder climates in different geographical locations</a:t>
          </a:r>
        </a:p>
      </dgm:t>
    </dgm:pt>
    <dgm:pt modelId="{271C5BC4-AB21-4839-86D4-65561F0F039A}" type="parTrans" cxnId="{FA160311-5947-408D-88F7-C8FC47218733}">
      <dgm:prSet/>
      <dgm:spPr/>
      <dgm:t>
        <a:bodyPr/>
        <a:lstStyle/>
        <a:p>
          <a:endParaRPr lang="en-AU"/>
        </a:p>
      </dgm:t>
    </dgm:pt>
    <dgm:pt modelId="{EB035D4E-ED0A-47FB-85F6-4FBD5FF3ABA7}" type="sibTrans" cxnId="{FA160311-5947-408D-88F7-C8FC47218733}">
      <dgm:prSet/>
      <dgm:spPr/>
      <dgm:t>
        <a:bodyPr/>
        <a:lstStyle/>
        <a:p>
          <a:endParaRPr lang="en-AU"/>
        </a:p>
      </dgm:t>
    </dgm:pt>
    <dgm:pt modelId="{4C3DC77F-7777-4598-891D-8E9192F8D2BC}">
      <dgm:prSet phldrT="[Text]" custT="1"/>
      <dgm:spPr/>
      <dgm:t>
        <a:bodyPr/>
        <a:lstStyle/>
        <a:p>
          <a:r>
            <a:rPr lang="en-AU" sz="2400" b="1" dirty="0">
              <a:solidFill>
                <a:srgbClr val="FF0000"/>
              </a:solidFill>
            </a:rPr>
            <a:t>Advancement in tool making e.g. bladed tools</a:t>
          </a:r>
        </a:p>
      </dgm:t>
    </dgm:pt>
    <dgm:pt modelId="{279FC741-15CD-4F6F-AA6F-0D81C8D8EE17}" type="parTrans" cxnId="{8A17C8E8-CD92-4E04-872B-933E8875FFBC}">
      <dgm:prSet/>
      <dgm:spPr/>
      <dgm:t>
        <a:bodyPr/>
        <a:lstStyle/>
        <a:p>
          <a:endParaRPr lang="en-AU"/>
        </a:p>
      </dgm:t>
    </dgm:pt>
    <dgm:pt modelId="{41226E9C-EF2A-445F-BD78-E9C244737EB9}" type="sibTrans" cxnId="{8A17C8E8-CD92-4E04-872B-933E8875FFBC}">
      <dgm:prSet/>
      <dgm:spPr/>
      <dgm:t>
        <a:bodyPr/>
        <a:lstStyle/>
        <a:p>
          <a:endParaRPr lang="en-AU"/>
        </a:p>
      </dgm:t>
    </dgm:pt>
    <dgm:pt modelId="{E5247F35-E2CF-44E3-B315-3423DD583B54}">
      <dgm:prSet custT="1"/>
      <dgm:spPr/>
      <dgm:t>
        <a:bodyPr/>
        <a:lstStyle/>
        <a:p>
          <a:r>
            <a:rPr lang="en-AU" sz="2400" dirty="0"/>
            <a:t>Articulated speech</a:t>
          </a:r>
        </a:p>
      </dgm:t>
    </dgm:pt>
    <dgm:pt modelId="{A96DF551-FCB3-4F05-9757-682106C9DEDF}" type="parTrans" cxnId="{40B18090-F778-40F5-84A4-0C1EECDB4AFF}">
      <dgm:prSet/>
      <dgm:spPr/>
      <dgm:t>
        <a:bodyPr/>
        <a:lstStyle/>
        <a:p>
          <a:endParaRPr lang="en-AU"/>
        </a:p>
      </dgm:t>
    </dgm:pt>
    <dgm:pt modelId="{8100EC26-B9B6-41CF-964B-BC75293E018E}" type="sibTrans" cxnId="{40B18090-F778-40F5-84A4-0C1EECDB4AFF}">
      <dgm:prSet/>
      <dgm:spPr/>
      <dgm:t>
        <a:bodyPr/>
        <a:lstStyle/>
        <a:p>
          <a:endParaRPr lang="en-AU"/>
        </a:p>
      </dgm:t>
    </dgm:pt>
    <dgm:pt modelId="{3203194A-0AC0-4CF9-A8E7-A00401D367F3}" type="asst">
      <dgm:prSet phldrT="[Text]" custT="1"/>
      <dgm:spPr/>
      <dgm:t>
        <a:bodyPr/>
        <a:lstStyle/>
        <a:p>
          <a:r>
            <a:rPr lang="en-AU" sz="1800" dirty="0"/>
            <a:t>Increased cranial capacity and brain size</a:t>
          </a:r>
        </a:p>
      </dgm:t>
    </dgm:pt>
    <dgm:pt modelId="{5940DABE-6658-4BA1-AB2D-B5B207CD1F92}" type="parTrans" cxnId="{A7C9D125-1874-43BB-800D-34983E782963}">
      <dgm:prSet/>
      <dgm:spPr/>
      <dgm:t>
        <a:bodyPr/>
        <a:lstStyle/>
        <a:p>
          <a:endParaRPr lang="en-AU"/>
        </a:p>
      </dgm:t>
    </dgm:pt>
    <dgm:pt modelId="{C7565F59-5931-4846-8D06-D8DA61285F9D}" type="sibTrans" cxnId="{A7C9D125-1874-43BB-800D-34983E782963}">
      <dgm:prSet/>
      <dgm:spPr/>
      <dgm:t>
        <a:bodyPr/>
        <a:lstStyle/>
        <a:p>
          <a:endParaRPr lang="en-AU"/>
        </a:p>
      </dgm:t>
    </dgm:pt>
    <dgm:pt modelId="{9E232CC0-85BC-4C40-B756-396348A9F4A0}">
      <dgm:prSet phldrT="[Text]" custT="1"/>
      <dgm:spPr/>
      <dgm:t>
        <a:bodyPr/>
        <a:lstStyle/>
        <a:p>
          <a:r>
            <a:rPr lang="en-AU" sz="2400" dirty="0"/>
            <a:t>Art work</a:t>
          </a:r>
        </a:p>
      </dgm:t>
    </dgm:pt>
    <dgm:pt modelId="{63C30755-F4FD-4BAF-85F2-8BA69BC8B603}" type="parTrans" cxnId="{4FFBF10E-B0F9-4C70-9A4D-BC77116E08F7}">
      <dgm:prSet/>
      <dgm:spPr/>
      <dgm:t>
        <a:bodyPr/>
        <a:lstStyle/>
        <a:p>
          <a:endParaRPr lang="en-AU"/>
        </a:p>
      </dgm:t>
    </dgm:pt>
    <dgm:pt modelId="{058362C7-F4CB-4D64-B376-80F82D2C4586}" type="sibTrans" cxnId="{4FFBF10E-B0F9-4C70-9A4D-BC77116E08F7}">
      <dgm:prSet/>
      <dgm:spPr/>
      <dgm:t>
        <a:bodyPr/>
        <a:lstStyle/>
        <a:p>
          <a:endParaRPr lang="en-AU"/>
        </a:p>
      </dgm:t>
    </dgm:pt>
    <dgm:pt modelId="{EA4C376B-10EC-44D1-8715-E8F25D055491}">
      <dgm:prSet custT="1"/>
      <dgm:spPr/>
      <dgm:t>
        <a:bodyPr/>
        <a:lstStyle/>
        <a:p>
          <a:pPr algn="ctr"/>
          <a:r>
            <a:rPr lang="en-AU" sz="1800" dirty="0"/>
            <a:t>Animal fat burned for oil lamps</a:t>
          </a:r>
        </a:p>
        <a:p>
          <a:pPr algn="ctr"/>
          <a:r>
            <a:rPr lang="en-AU" sz="1800" dirty="0"/>
            <a:t>Source of meat</a:t>
          </a:r>
        </a:p>
        <a:p>
          <a:pPr algn="ctr"/>
          <a:r>
            <a:rPr lang="en-AU" sz="1800" dirty="0"/>
            <a:t>tools</a:t>
          </a:r>
        </a:p>
      </dgm:t>
    </dgm:pt>
    <dgm:pt modelId="{F2875A3A-DDFE-4D53-8757-99CC22DCC8FC}" type="parTrans" cxnId="{A5D1A259-226B-438F-8E6D-1BBADBA79563}">
      <dgm:prSet/>
      <dgm:spPr/>
      <dgm:t>
        <a:bodyPr/>
        <a:lstStyle/>
        <a:p>
          <a:endParaRPr lang="en-AU"/>
        </a:p>
      </dgm:t>
    </dgm:pt>
    <dgm:pt modelId="{718808F2-7FBB-41F2-B566-F6C8771D3BF1}" type="sibTrans" cxnId="{A5D1A259-226B-438F-8E6D-1BBADBA79563}">
      <dgm:prSet/>
      <dgm:spPr/>
      <dgm:t>
        <a:bodyPr/>
        <a:lstStyle/>
        <a:p>
          <a:endParaRPr lang="en-AU"/>
        </a:p>
      </dgm:t>
    </dgm:pt>
    <dgm:pt modelId="{0CA56D5D-C61F-4D22-A320-FB1D45E1C216}">
      <dgm:prSet custT="1"/>
      <dgm:spPr/>
      <dgm:t>
        <a:bodyPr/>
        <a:lstStyle/>
        <a:p>
          <a:r>
            <a:rPr lang="en-AU" sz="2400" b="1" dirty="0">
              <a:solidFill>
                <a:srgbClr val="FF0000"/>
              </a:solidFill>
            </a:rPr>
            <a:t>Aurignacian, Solutrean and Magdalenian tool cultures</a:t>
          </a:r>
        </a:p>
        <a:p>
          <a:r>
            <a:rPr lang="en-AU" sz="1700" dirty="0">
              <a:solidFill>
                <a:srgbClr val="FF0000"/>
              </a:solidFill>
            </a:rPr>
            <a:t>Dominance of bone and antler tools</a:t>
          </a:r>
        </a:p>
        <a:p>
          <a:r>
            <a:rPr lang="en-US" sz="1700" dirty="0">
              <a:solidFill>
                <a:srgbClr val="FF0000"/>
              </a:solidFill>
            </a:rPr>
            <a:t>Hafting – attached to wooden shaft</a:t>
          </a:r>
        </a:p>
        <a:p>
          <a:r>
            <a:rPr lang="en-US" sz="1700" dirty="0">
              <a:solidFill>
                <a:srgbClr val="FF0000"/>
              </a:solidFill>
            </a:rPr>
            <a:t>Burins – a tool made to help make other tools</a:t>
          </a:r>
        </a:p>
        <a:p>
          <a:r>
            <a:rPr lang="en-US" sz="1700" i="1" dirty="0">
              <a:solidFill>
                <a:srgbClr val="FF0000"/>
              </a:solidFill>
            </a:rPr>
            <a:t>Used for: </a:t>
          </a:r>
          <a:r>
            <a:rPr lang="en-US" sz="1700" dirty="0">
              <a:solidFill>
                <a:srgbClr val="FF0000"/>
              </a:solidFill>
            </a:rPr>
            <a:t>Hunting; Butchering; Clothes making</a:t>
          </a:r>
          <a:endParaRPr lang="en-AU" sz="1700" dirty="0">
            <a:solidFill>
              <a:srgbClr val="FF0000"/>
            </a:solidFill>
          </a:endParaRPr>
        </a:p>
      </dgm:t>
    </dgm:pt>
    <dgm:pt modelId="{60455A13-9056-4603-80EA-8CC756F24ED1}" type="parTrans" cxnId="{110417D9-0ABA-4A39-B4E4-A621B440367A}">
      <dgm:prSet/>
      <dgm:spPr/>
      <dgm:t>
        <a:bodyPr/>
        <a:lstStyle/>
        <a:p>
          <a:endParaRPr lang="en-AU"/>
        </a:p>
      </dgm:t>
    </dgm:pt>
    <dgm:pt modelId="{CB6A1764-7B51-4E48-9490-7666B0DC3EE6}" type="sibTrans" cxnId="{110417D9-0ABA-4A39-B4E4-A621B440367A}">
      <dgm:prSet/>
      <dgm:spPr/>
      <dgm:t>
        <a:bodyPr/>
        <a:lstStyle/>
        <a:p>
          <a:endParaRPr lang="en-AU"/>
        </a:p>
      </dgm:t>
    </dgm:pt>
    <dgm:pt modelId="{FA50C76D-2B39-4C30-9FB5-A2F92F18D784}">
      <dgm:prSet custT="1"/>
      <dgm:spPr/>
      <dgm:t>
        <a:bodyPr/>
        <a:lstStyle/>
        <a:p>
          <a:r>
            <a:rPr lang="en-AU" sz="1800" dirty="0"/>
            <a:t>Carvings</a:t>
          </a:r>
        </a:p>
        <a:p>
          <a:r>
            <a:rPr lang="en-AU" sz="1800" dirty="0"/>
            <a:t>Murals</a:t>
          </a:r>
        </a:p>
        <a:p>
          <a:r>
            <a:rPr lang="en-AU" sz="1800" dirty="0"/>
            <a:t>Re-working blades with intricate designs</a:t>
          </a:r>
        </a:p>
      </dgm:t>
    </dgm:pt>
    <dgm:pt modelId="{645EE8B8-2BF1-42B9-A6E0-7A7647085F52}" type="parTrans" cxnId="{47B8DE9E-D5D2-4F85-A1CD-5D122F4C8D1A}">
      <dgm:prSet/>
      <dgm:spPr/>
      <dgm:t>
        <a:bodyPr/>
        <a:lstStyle/>
        <a:p>
          <a:endParaRPr lang="en-AU"/>
        </a:p>
      </dgm:t>
    </dgm:pt>
    <dgm:pt modelId="{201A323F-762F-4C6C-9A12-58D14A8115BA}" type="sibTrans" cxnId="{47B8DE9E-D5D2-4F85-A1CD-5D122F4C8D1A}">
      <dgm:prSet/>
      <dgm:spPr/>
      <dgm:t>
        <a:bodyPr/>
        <a:lstStyle/>
        <a:p>
          <a:endParaRPr lang="en-AU"/>
        </a:p>
      </dgm:t>
    </dgm:pt>
    <dgm:pt modelId="{173B8EC9-E886-4657-9197-943E6769E57E}" type="pres">
      <dgm:prSet presAssocID="{E9E4D5F6-D4E6-4BEE-B8E5-DB72529F790D}" presName="hierChild1" presStyleCnt="0">
        <dgm:presLayoutVars>
          <dgm:orgChart val="1"/>
          <dgm:chPref val="1"/>
          <dgm:dir/>
          <dgm:animOne val="branch"/>
          <dgm:animLvl val="lvl"/>
          <dgm:resizeHandles/>
        </dgm:presLayoutVars>
      </dgm:prSet>
      <dgm:spPr/>
    </dgm:pt>
    <dgm:pt modelId="{F06AF24D-A803-409C-B6E8-E29240B74ED5}" type="pres">
      <dgm:prSet presAssocID="{CA6430DC-A560-4F0F-903F-F5EEE1470C57}" presName="hierRoot1" presStyleCnt="0">
        <dgm:presLayoutVars>
          <dgm:hierBranch val="init"/>
        </dgm:presLayoutVars>
      </dgm:prSet>
      <dgm:spPr/>
    </dgm:pt>
    <dgm:pt modelId="{59ABC3EB-D8F4-46C9-957F-82E21EB57C99}" type="pres">
      <dgm:prSet presAssocID="{CA6430DC-A560-4F0F-903F-F5EEE1470C57}" presName="rootComposite1" presStyleCnt="0"/>
      <dgm:spPr/>
    </dgm:pt>
    <dgm:pt modelId="{9C11C263-E653-4FCD-9EC8-C49976FD46E9}" type="pres">
      <dgm:prSet presAssocID="{CA6430DC-A560-4F0F-903F-F5EEE1470C57}" presName="rootText1" presStyleLbl="node0" presStyleIdx="0" presStyleCnt="1" custScaleX="308059" custScaleY="138499">
        <dgm:presLayoutVars>
          <dgm:chPref val="3"/>
        </dgm:presLayoutVars>
      </dgm:prSet>
      <dgm:spPr/>
    </dgm:pt>
    <dgm:pt modelId="{4ECFC070-EAE6-4E0D-BA1D-A4D65751D67C}" type="pres">
      <dgm:prSet presAssocID="{CA6430DC-A560-4F0F-903F-F5EEE1470C57}" presName="rootConnector1" presStyleLbl="node1" presStyleIdx="0" presStyleCnt="0"/>
      <dgm:spPr/>
    </dgm:pt>
    <dgm:pt modelId="{DF4E9B13-4858-4A1D-8E1C-5B966DAFB1B0}" type="pres">
      <dgm:prSet presAssocID="{CA6430DC-A560-4F0F-903F-F5EEE1470C57}" presName="hierChild2" presStyleCnt="0"/>
      <dgm:spPr/>
    </dgm:pt>
    <dgm:pt modelId="{3015D078-D670-480E-B459-604526BF8BC5}" type="pres">
      <dgm:prSet presAssocID="{9A54BB90-AE5A-41A5-A3BB-ECBA87D67D7D}" presName="Name37" presStyleLbl="parChTrans1D2" presStyleIdx="0" presStyleCnt="6"/>
      <dgm:spPr/>
    </dgm:pt>
    <dgm:pt modelId="{8F54568A-4DF5-486F-9E08-0CC1B98A0AE7}" type="pres">
      <dgm:prSet presAssocID="{C805A19A-F939-461B-AED0-0B1575218D0E}" presName="hierRoot2" presStyleCnt="0">
        <dgm:presLayoutVars>
          <dgm:hierBranch val="init"/>
        </dgm:presLayoutVars>
      </dgm:prSet>
      <dgm:spPr/>
    </dgm:pt>
    <dgm:pt modelId="{CB3D4B38-06D1-463F-8EE0-49FBABA2057E}" type="pres">
      <dgm:prSet presAssocID="{C805A19A-F939-461B-AED0-0B1575218D0E}" presName="rootComposite" presStyleCnt="0"/>
      <dgm:spPr/>
    </dgm:pt>
    <dgm:pt modelId="{C09BDA06-B13A-4D52-9F7D-2E166B0625D3}" type="pres">
      <dgm:prSet presAssocID="{C805A19A-F939-461B-AED0-0B1575218D0E}" presName="rootText" presStyleLbl="node2" presStyleIdx="0" presStyleCnt="5" custScaleX="150951" custScaleY="199066">
        <dgm:presLayoutVars>
          <dgm:chPref val="3"/>
        </dgm:presLayoutVars>
      </dgm:prSet>
      <dgm:spPr/>
    </dgm:pt>
    <dgm:pt modelId="{EE408544-09A7-400B-8CBD-1EE580A08C39}" type="pres">
      <dgm:prSet presAssocID="{C805A19A-F939-461B-AED0-0B1575218D0E}" presName="rootConnector" presStyleLbl="node2" presStyleIdx="0" presStyleCnt="5"/>
      <dgm:spPr/>
    </dgm:pt>
    <dgm:pt modelId="{60E55C61-28E6-41CA-8816-F554672328FE}" type="pres">
      <dgm:prSet presAssocID="{C805A19A-F939-461B-AED0-0B1575218D0E}" presName="hierChild4" presStyleCnt="0"/>
      <dgm:spPr/>
    </dgm:pt>
    <dgm:pt modelId="{4A060B39-8EA4-4014-A286-4116B545A69B}" type="pres">
      <dgm:prSet presAssocID="{A96DF551-FCB3-4F05-9757-682106C9DEDF}" presName="Name37" presStyleLbl="parChTrans1D3" presStyleIdx="0" presStyleCnt="3"/>
      <dgm:spPr/>
    </dgm:pt>
    <dgm:pt modelId="{3E776C3F-5009-4B23-A106-E608F48D29C8}" type="pres">
      <dgm:prSet presAssocID="{E5247F35-E2CF-44E3-B315-3423DD583B54}" presName="hierRoot2" presStyleCnt="0">
        <dgm:presLayoutVars>
          <dgm:hierBranch val="init"/>
        </dgm:presLayoutVars>
      </dgm:prSet>
      <dgm:spPr/>
    </dgm:pt>
    <dgm:pt modelId="{0436A0F7-84C9-4F60-98AD-3C4D3691CBB7}" type="pres">
      <dgm:prSet presAssocID="{E5247F35-E2CF-44E3-B315-3423DD583B54}" presName="rootComposite" presStyleCnt="0"/>
      <dgm:spPr/>
    </dgm:pt>
    <dgm:pt modelId="{BA2F15F5-CE0C-41E4-9612-DE64A2A48531}" type="pres">
      <dgm:prSet presAssocID="{E5247F35-E2CF-44E3-B315-3423DD583B54}" presName="rootText" presStyleLbl="node3" presStyleIdx="0" presStyleCnt="3" custScaleX="146701">
        <dgm:presLayoutVars>
          <dgm:chPref val="3"/>
        </dgm:presLayoutVars>
      </dgm:prSet>
      <dgm:spPr/>
    </dgm:pt>
    <dgm:pt modelId="{639CD9B9-10F8-496E-B30F-224F65039068}" type="pres">
      <dgm:prSet presAssocID="{E5247F35-E2CF-44E3-B315-3423DD583B54}" presName="rootConnector" presStyleLbl="node3" presStyleIdx="0" presStyleCnt="3"/>
      <dgm:spPr/>
    </dgm:pt>
    <dgm:pt modelId="{FCD380BD-07C4-4308-8987-2C8B00FFFE68}" type="pres">
      <dgm:prSet presAssocID="{E5247F35-E2CF-44E3-B315-3423DD583B54}" presName="hierChild4" presStyleCnt="0"/>
      <dgm:spPr/>
    </dgm:pt>
    <dgm:pt modelId="{C2124458-35F1-43AA-91A5-C8EBDC017E11}" type="pres">
      <dgm:prSet presAssocID="{E5247F35-E2CF-44E3-B315-3423DD583B54}" presName="hierChild5" presStyleCnt="0"/>
      <dgm:spPr/>
    </dgm:pt>
    <dgm:pt modelId="{68FBA565-0B27-41FF-AB93-C085A0952AB0}" type="pres">
      <dgm:prSet presAssocID="{C805A19A-F939-461B-AED0-0B1575218D0E}" presName="hierChild5" presStyleCnt="0"/>
      <dgm:spPr/>
    </dgm:pt>
    <dgm:pt modelId="{43EDD5B1-75EF-4359-8D55-CEA686D602AC}" type="pres">
      <dgm:prSet presAssocID="{271C5BC4-AB21-4839-86D4-65561F0F039A}" presName="Name37" presStyleLbl="parChTrans1D2" presStyleIdx="1" presStyleCnt="6"/>
      <dgm:spPr/>
    </dgm:pt>
    <dgm:pt modelId="{81FA9563-894A-4464-AFDB-3AE86E9556F9}" type="pres">
      <dgm:prSet presAssocID="{CB1ECAFD-6EBE-467E-B86F-82A55AA0E572}" presName="hierRoot2" presStyleCnt="0">
        <dgm:presLayoutVars>
          <dgm:hierBranch val="init"/>
        </dgm:presLayoutVars>
      </dgm:prSet>
      <dgm:spPr/>
    </dgm:pt>
    <dgm:pt modelId="{5293F48A-93B0-46FE-95ED-FDBE54AC90BE}" type="pres">
      <dgm:prSet presAssocID="{CB1ECAFD-6EBE-467E-B86F-82A55AA0E572}" presName="rootComposite" presStyleCnt="0"/>
      <dgm:spPr/>
    </dgm:pt>
    <dgm:pt modelId="{F685ED36-AB65-4F1F-A92B-E0499F8DC85B}" type="pres">
      <dgm:prSet presAssocID="{CB1ECAFD-6EBE-467E-B86F-82A55AA0E572}" presName="rootText" presStyleLbl="node2" presStyleIdx="1" presStyleCnt="5" custScaleY="164166">
        <dgm:presLayoutVars>
          <dgm:chPref val="3"/>
        </dgm:presLayoutVars>
      </dgm:prSet>
      <dgm:spPr/>
    </dgm:pt>
    <dgm:pt modelId="{9D11C2D4-FC3F-47F2-9685-20EC345B85B3}" type="pres">
      <dgm:prSet presAssocID="{CB1ECAFD-6EBE-467E-B86F-82A55AA0E572}" presName="rootConnector" presStyleLbl="node2" presStyleIdx="1" presStyleCnt="5"/>
      <dgm:spPr/>
    </dgm:pt>
    <dgm:pt modelId="{9BC22664-4237-4FEE-8E13-AF482B166A87}" type="pres">
      <dgm:prSet presAssocID="{CB1ECAFD-6EBE-467E-B86F-82A55AA0E572}" presName="hierChild4" presStyleCnt="0"/>
      <dgm:spPr/>
    </dgm:pt>
    <dgm:pt modelId="{853C406E-1FE3-44EE-96D3-35ACEF8692AF}" type="pres">
      <dgm:prSet presAssocID="{CB1ECAFD-6EBE-467E-B86F-82A55AA0E572}" presName="hierChild5" presStyleCnt="0"/>
      <dgm:spPr/>
    </dgm:pt>
    <dgm:pt modelId="{801C703C-B7AD-4BF7-9265-42A7EE3F2DC2}" type="pres">
      <dgm:prSet presAssocID="{279FC741-15CD-4F6F-AA6F-0D81C8D8EE17}" presName="Name37" presStyleLbl="parChTrans1D2" presStyleIdx="2" presStyleCnt="6"/>
      <dgm:spPr/>
    </dgm:pt>
    <dgm:pt modelId="{6A529EF9-1FE4-4315-9FD7-9A7EC14E67CB}" type="pres">
      <dgm:prSet presAssocID="{4C3DC77F-7777-4598-891D-8E9192F8D2BC}" presName="hierRoot2" presStyleCnt="0">
        <dgm:presLayoutVars>
          <dgm:hierBranch val="init"/>
        </dgm:presLayoutVars>
      </dgm:prSet>
      <dgm:spPr/>
    </dgm:pt>
    <dgm:pt modelId="{43894B70-37A6-4278-80FD-538BDB99604C}" type="pres">
      <dgm:prSet presAssocID="{4C3DC77F-7777-4598-891D-8E9192F8D2BC}" presName="rootComposite" presStyleCnt="0"/>
      <dgm:spPr/>
    </dgm:pt>
    <dgm:pt modelId="{119EF643-A27A-483C-BB1C-5D4653EB62C7}" type="pres">
      <dgm:prSet presAssocID="{4C3DC77F-7777-4598-891D-8E9192F8D2BC}" presName="rootText" presStyleLbl="node2" presStyleIdx="2" presStyleCnt="5" custScaleX="283042">
        <dgm:presLayoutVars>
          <dgm:chPref val="3"/>
        </dgm:presLayoutVars>
      </dgm:prSet>
      <dgm:spPr/>
    </dgm:pt>
    <dgm:pt modelId="{8474DE76-3F46-49A1-8722-E829C1AB11D4}" type="pres">
      <dgm:prSet presAssocID="{4C3DC77F-7777-4598-891D-8E9192F8D2BC}" presName="rootConnector" presStyleLbl="node2" presStyleIdx="2" presStyleCnt="5"/>
      <dgm:spPr/>
    </dgm:pt>
    <dgm:pt modelId="{B29DA0F3-C420-45DE-B1CA-411BB6884FCB}" type="pres">
      <dgm:prSet presAssocID="{4C3DC77F-7777-4598-891D-8E9192F8D2BC}" presName="hierChild4" presStyleCnt="0"/>
      <dgm:spPr/>
    </dgm:pt>
    <dgm:pt modelId="{D31D7E40-986E-4471-A7CD-99FC7BE4A1C7}" type="pres">
      <dgm:prSet presAssocID="{60455A13-9056-4603-80EA-8CC756F24ED1}" presName="Name37" presStyleLbl="parChTrans1D3" presStyleIdx="1" presStyleCnt="3"/>
      <dgm:spPr/>
    </dgm:pt>
    <dgm:pt modelId="{AF12D9EA-5B3F-4748-8E03-AB2BE00765B1}" type="pres">
      <dgm:prSet presAssocID="{0CA56D5D-C61F-4D22-A320-FB1D45E1C216}" presName="hierRoot2" presStyleCnt="0">
        <dgm:presLayoutVars>
          <dgm:hierBranch val="init"/>
        </dgm:presLayoutVars>
      </dgm:prSet>
      <dgm:spPr/>
    </dgm:pt>
    <dgm:pt modelId="{00D43464-6D18-4AD3-BFEA-AA2DCB2DBC10}" type="pres">
      <dgm:prSet presAssocID="{0CA56D5D-C61F-4D22-A320-FB1D45E1C216}" presName="rootComposite" presStyleCnt="0"/>
      <dgm:spPr/>
    </dgm:pt>
    <dgm:pt modelId="{9CD398D1-4C96-4494-9729-0865BC3C2226}" type="pres">
      <dgm:prSet presAssocID="{0CA56D5D-C61F-4D22-A320-FB1D45E1C216}" presName="rootText" presStyleLbl="node3" presStyleIdx="1" presStyleCnt="3" custScaleX="256384" custScaleY="577894">
        <dgm:presLayoutVars>
          <dgm:chPref val="3"/>
        </dgm:presLayoutVars>
      </dgm:prSet>
      <dgm:spPr/>
    </dgm:pt>
    <dgm:pt modelId="{AF2D116A-B3AA-4ED4-9585-E6D403E6DF1C}" type="pres">
      <dgm:prSet presAssocID="{0CA56D5D-C61F-4D22-A320-FB1D45E1C216}" presName="rootConnector" presStyleLbl="node3" presStyleIdx="1" presStyleCnt="3"/>
      <dgm:spPr/>
    </dgm:pt>
    <dgm:pt modelId="{B015E43E-D2AA-427C-AF3A-E1E19B88A7F1}" type="pres">
      <dgm:prSet presAssocID="{0CA56D5D-C61F-4D22-A320-FB1D45E1C216}" presName="hierChild4" presStyleCnt="0"/>
      <dgm:spPr/>
    </dgm:pt>
    <dgm:pt modelId="{FB68F7AB-7C59-4432-A6D0-B057CD793964}" type="pres">
      <dgm:prSet presAssocID="{0CA56D5D-C61F-4D22-A320-FB1D45E1C216}" presName="hierChild5" presStyleCnt="0"/>
      <dgm:spPr/>
    </dgm:pt>
    <dgm:pt modelId="{465A14A0-A6F2-47FE-B9ED-0BBADF57019A}" type="pres">
      <dgm:prSet presAssocID="{4C3DC77F-7777-4598-891D-8E9192F8D2BC}" presName="hierChild5" presStyleCnt="0"/>
      <dgm:spPr/>
    </dgm:pt>
    <dgm:pt modelId="{52D49B17-EC6A-44EE-9E51-90402EB7316A}" type="pres">
      <dgm:prSet presAssocID="{F2875A3A-DDFE-4D53-8757-99CC22DCC8FC}" presName="Name37" presStyleLbl="parChTrans1D2" presStyleIdx="3" presStyleCnt="6"/>
      <dgm:spPr/>
    </dgm:pt>
    <dgm:pt modelId="{56074629-EAD0-411B-B923-7C1424CBCF91}" type="pres">
      <dgm:prSet presAssocID="{EA4C376B-10EC-44D1-8715-E8F25D055491}" presName="hierRoot2" presStyleCnt="0">
        <dgm:presLayoutVars>
          <dgm:hierBranch val="init"/>
        </dgm:presLayoutVars>
      </dgm:prSet>
      <dgm:spPr/>
    </dgm:pt>
    <dgm:pt modelId="{8140A64D-5124-4596-88E4-33EE40965124}" type="pres">
      <dgm:prSet presAssocID="{EA4C376B-10EC-44D1-8715-E8F25D055491}" presName="rootComposite" presStyleCnt="0"/>
      <dgm:spPr/>
    </dgm:pt>
    <dgm:pt modelId="{1E6F1E48-1EF5-43C4-8CC6-BC0060E473FE}" type="pres">
      <dgm:prSet presAssocID="{EA4C376B-10EC-44D1-8715-E8F25D055491}" presName="rootText" presStyleLbl="node2" presStyleIdx="3" presStyleCnt="5" custScaleX="177918" custScaleY="223397">
        <dgm:presLayoutVars>
          <dgm:chPref val="3"/>
        </dgm:presLayoutVars>
      </dgm:prSet>
      <dgm:spPr/>
    </dgm:pt>
    <dgm:pt modelId="{7C3A1EC3-4861-4F31-B862-3C7A127F1640}" type="pres">
      <dgm:prSet presAssocID="{EA4C376B-10EC-44D1-8715-E8F25D055491}" presName="rootConnector" presStyleLbl="node2" presStyleIdx="3" presStyleCnt="5"/>
      <dgm:spPr/>
    </dgm:pt>
    <dgm:pt modelId="{378527D2-22E7-431D-B443-16EADDC72D9C}" type="pres">
      <dgm:prSet presAssocID="{EA4C376B-10EC-44D1-8715-E8F25D055491}" presName="hierChild4" presStyleCnt="0"/>
      <dgm:spPr/>
    </dgm:pt>
    <dgm:pt modelId="{C16C7A38-DEB9-4E9F-8B60-75FCF396C05A}" type="pres">
      <dgm:prSet presAssocID="{EA4C376B-10EC-44D1-8715-E8F25D055491}" presName="hierChild5" presStyleCnt="0"/>
      <dgm:spPr/>
    </dgm:pt>
    <dgm:pt modelId="{91755D1A-B765-46DA-B535-25C08ECE49D9}" type="pres">
      <dgm:prSet presAssocID="{63C30755-F4FD-4BAF-85F2-8BA69BC8B603}" presName="Name37" presStyleLbl="parChTrans1D2" presStyleIdx="4" presStyleCnt="6"/>
      <dgm:spPr/>
    </dgm:pt>
    <dgm:pt modelId="{D16B452B-3FCB-4DB5-8198-218046D51BE4}" type="pres">
      <dgm:prSet presAssocID="{9E232CC0-85BC-4C40-B756-396348A9F4A0}" presName="hierRoot2" presStyleCnt="0">
        <dgm:presLayoutVars>
          <dgm:hierBranch val="init"/>
        </dgm:presLayoutVars>
      </dgm:prSet>
      <dgm:spPr/>
    </dgm:pt>
    <dgm:pt modelId="{64CB942B-8369-4574-B826-FE7A702F6155}" type="pres">
      <dgm:prSet presAssocID="{9E232CC0-85BC-4C40-B756-396348A9F4A0}" presName="rootComposite" presStyleCnt="0"/>
      <dgm:spPr/>
    </dgm:pt>
    <dgm:pt modelId="{A60D89A7-531B-4C16-A98C-C41E9627305E}" type="pres">
      <dgm:prSet presAssocID="{9E232CC0-85BC-4C40-B756-396348A9F4A0}" presName="rootText" presStyleLbl="node2" presStyleIdx="4" presStyleCnt="5">
        <dgm:presLayoutVars>
          <dgm:chPref val="3"/>
        </dgm:presLayoutVars>
      </dgm:prSet>
      <dgm:spPr/>
    </dgm:pt>
    <dgm:pt modelId="{314A47C2-09FD-4D66-BB62-EB1AE2346C09}" type="pres">
      <dgm:prSet presAssocID="{9E232CC0-85BC-4C40-B756-396348A9F4A0}" presName="rootConnector" presStyleLbl="node2" presStyleIdx="4" presStyleCnt="5"/>
      <dgm:spPr/>
    </dgm:pt>
    <dgm:pt modelId="{645A15CC-CF3C-4691-9365-6A2B4DB890D9}" type="pres">
      <dgm:prSet presAssocID="{9E232CC0-85BC-4C40-B756-396348A9F4A0}" presName="hierChild4" presStyleCnt="0"/>
      <dgm:spPr/>
    </dgm:pt>
    <dgm:pt modelId="{5EF5CC0A-FAAA-404A-B387-2D653B6715F0}" type="pres">
      <dgm:prSet presAssocID="{645EE8B8-2BF1-42B9-A6E0-7A7647085F52}" presName="Name37" presStyleLbl="parChTrans1D3" presStyleIdx="2" presStyleCnt="3"/>
      <dgm:spPr/>
    </dgm:pt>
    <dgm:pt modelId="{201113C3-006D-4A3A-92DE-163E23FD84CE}" type="pres">
      <dgm:prSet presAssocID="{FA50C76D-2B39-4C30-9FB5-A2F92F18D784}" presName="hierRoot2" presStyleCnt="0">
        <dgm:presLayoutVars>
          <dgm:hierBranch val="init"/>
        </dgm:presLayoutVars>
      </dgm:prSet>
      <dgm:spPr/>
    </dgm:pt>
    <dgm:pt modelId="{B1137C45-44DD-463F-9CCA-AAE11BF57B30}" type="pres">
      <dgm:prSet presAssocID="{FA50C76D-2B39-4C30-9FB5-A2F92F18D784}" presName="rootComposite" presStyleCnt="0"/>
      <dgm:spPr/>
    </dgm:pt>
    <dgm:pt modelId="{212DBCA3-0872-4CBE-A0B1-5EBFF37EDC27}" type="pres">
      <dgm:prSet presAssocID="{FA50C76D-2B39-4C30-9FB5-A2F92F18D784}" presName="rootText" presStyleLbl="node3" presStyleIdx="2" presStyleCnt="3" custScaleY="324831">
        <dgm:presLayoutVars>
          <dgm:chPref val="3"/>
        </dgm:presLayoutVars>
      </dgm:prSet>
      <dgm:spPr/>
    </dgm:pt>
    <dgm:pt modelId="{ABAA49B4-6167-42B7-AD5D-86C3403D2E3A}" type="pres">
      <dgm:prSet presAssocID="{FA50C76D-2B39-4C30-9FB5-A2F92F18D784}" presName="rootConnector" presStyleLbl="node3" presStyleIdx="2" presStyleCnt="3"/>
      <dgm:spPr/>
    </dgm:pt>
    <dgm:pt modelId="{BC6BC323-BAAF-4072-B687-EE77AC1D8917}" type="pres">
      <dgm:prSet presAssocID="{FA50C76D-2B39-4C30-9FB5-A2F92F18D784}" presName="hierChild4" presStyleCnt="0"/>
      <dgm:spPr/>
    </dgm:pt>
    <dgm:pt modelId="{B571517F-1FCE-43D5-B73C-3668C558EDCD}" type="pres">
      <dgm:prSet presAssocID="{FA50C76D-2B39-4C30-9FB5-A2F92F18D784}" presName="hierChild5" presStyleCnt="0"/>
      <dgm:spPr/>
    </dgm:pt>
    <dgm:pt modelId="{87063208-FCC8-4A39-A087-A5BE586F995C}" type="pres">
      <dgm:prSet presAssocID="{9E232CC0-85BC-4C40-B756-396348A9F4A0}" presName="hierChild5" presStyleCnt="0"/>
      <dgm:spPr/>
    </dgm:pt>
    <dgm:pt modelId="{EA0BC8EC-2D2A-464D-B556-AD87A5BFE9F0}" type="pres">
      <dgm:prSet presAssocID="{CA6430DC-A560-4F0F-903F-F5EEE1470C57}" presName="hierChild3" presStyleCnt="0"/>
      <dgm:spPr/>
    </dgm:pt>
    <dgm:pt modelId="{3D533FD3-BDEC-4F0D-9C85-8C509ACB689E}" type="pres">
      <dgm:prSet presAssocID="{5940DABE-6658-4BA1-AB2D-B5B207CD1F92}" presName="Name111" presStyleLbl="parChTrans1D2" presStyleIdx="5" presStyleCnt="6"/>
      <dgm:spPr/>
    </dgm:pt>
    <dgm:pt modelId="{41ED9D23-8E3E-4E4D-B451-7C38D87B463B}" type="pres">
      <dgm:prSet presAssocID="{3203194A-0AC0-4CF9-A8E7-A00401D367F3}" presName="hierRoot3" presStyleCnt="0">
        <dgm:presLayoutVars>
          <dgm:hierBranch val="init"/>
        </dgm:presLayoutVars>
      </dgm:prSet>
      <dgm:spPr/>
    </dgm:pt>
    <dgm:pt modelId="{547E6A9B-B8DE-4BF4-B6CF-428CDC5C96F2}" type="pres">
      <dgm:prSet presAssocID="{3203194A-0AC0-4CF9-A8E7-A00401D367F3}" presName="rootComposite3" presStyleCnt="0"/>
      <dgm:spPr/>
    </dgm:pt>
    <dgm:pt modelId="{FC6432C6-4F78-4DE4-AB05-ED0EB931FC8E}" type="pres">
      <dgm:prSet presAssocID="{3203194A-0AC0-4CF9-A8E7-A00401D367F3}" presName="rootText3" presStyleLbl="asst1" presStyleIdx="0" presStyleCnt="1" custScaleX="273369">
        <dgm:presLayoutVars>
          <dgm:chPref val="3"/>
        </dgm:presLayoutVars>
      </dgm:prSet>
      <dgm:spPr/>
    </dgm:pt>
    <dgm:pt modelId="{9227CD84-5C7A-4A75-9A4A-A95BEBC67CCC}" type="pres">
      <dgm:prSet presAssocID="{3203194A-0AC0-4CF9-A8E7-A00401D367F3}" presName="rootConnector3" presStyleLbl="asst1" presStyleIdx="0" presStyleCnt="1"/>
      <dgm:spPr/>
    </dgm:pt>
    <dgm:pt modelId="{DA0246CE-4BA6-48E5-B464-838E66065BF8}" type="pres">
      <dgm:prSet presAssocID="{3203194A-0AC0-4CF9-A8E7-A00401D367F3}" presName="hierChild6" presStyleCnt="0"/>
      <dgm:spPr/>
    </dgm:pt>
    <dgm:pt modelId="{2979D18E-DF15-4EEB-A431-A4CA847AAB7D}" type="pres">
      <dgm:prSet presAssocID="{3203194A-0AC0-4CF9-A8E7-A00401D367F3}" presName="hierChild7" presStyleCnt="0"/>
      <dgm:spPr/>
    </dgm:pt>
  </dgm:ptLst>
  <dgm:cxnLst>
    <dgm:cxn modelId="{2084C703-094D-4602-A0B3-F0BF4238BE46}" type="presOf" srcId="{F2875A3A-DDFE-4D53-8757-99CC22DCC8FC}" destId="{52D49B17-EC6A-44EE-9E51-90402EB7316A}" srcOrd="0" destOrd="0" presId="urn:microsoft.com/office/officeart/2005/8/layout/orgChart1"/>
    <dgm:cxn modelId="{4FFBF10E-B0F9-4C70-9A4D-BC77116E08F7}" srcId="{CA6430DC-A560-4F0F-903F-F5EEE1470C57}" destId="{9E232CC0-85BC-4C40-B756-396348A9F4A0}" srcOrd="5" destOrd="0" parTransId="{63C30755-F4FD-4BAF-85F2-8BA69BC8B603}" sibTransId="{058362C7-F4CB-4D64-B376-80F82D2C4586}"/>
    <dgm:cxn modelId="{24B6CE0F-FCE1-4806-8A84-2F2D719B4022}" type="presOf" srcId="{60455A13-9056-4603-80EA-8CC756F24ED1}" destId="{D31D7E40-986E-4471-A7CD-99FC7BE4A1C7}" srcOrd="0" destOrd="0" presId="urn:microsoft.com/office/officeart/2005/8/layout/orgChart1"/>
    <dgm:cxn modelId="{FA160311-5947-408D-88F7-C8FC47218733}" srcId="{CA6430DC-A560-4F0F-903F-F5EEE1470C57}" destId="{CB1ECAFD-6EBE-467E-B86F-82A55AA0E572}" srcOrd="2" destOrd="0" parTransId="{271C5BC4-AB21-4839-86D4-65561F0F039A}" sibTransId="{EB035D4E-ED0A-47FB-85F6-4FBD5FF3ABA7}"/>
    <dgm:cxn modelId="{C940B412-558C-46B4-B675-2547467078DE}" type="presOf" srcId="{A96DF551-FCB3-4F05-9757-682106C9DEDF}" destId="{4A060B39-8EA4-4014-A286-4116B545A69B}" srcOrd="0" destOrd="0" presId="urn:microsoft.com/office/officeart/2005/8/layout/orgChart1"/>
    <dgm:cxn modelId="{AAB9B918-79AD-44F2-A687-7CA39BA336C9}" srcId="{E9E4D5F6-D4E6-4BEE-B8E5-DB72529F790D}" destId="{CA6430DC-A560-4F0F-903F-F5EEE1470C57}" srcOrd="0" destOrd="0" parTransId="{ED86D227-B732-4087-9F8D-66BE740D9EFA}" sibTransId="{28DE66ED-AAEC-47E5-8381-CDC365D05269}"/>
    <dgm:cxn modelId="{D8C1ED23-D390-474A-A84F-E3262273EAAC}" type="presOf" srcId="{63C30755-F4FD-4BAF-85F2-8BA69BC8B603}" destId="{91755D1A-B765-46DA-B535-25C08ECE49D9}" srcOrd="0" destOrd="0" presId="urn:microsoft.com/office/officeart/2005/8/layout/orgChart1"/>
    <dgm:cxn modelId="{A7C9D125-1874-43BB-800D-34983E782963}" srcId="{CA6430DC-A560-4F0F-903F-F5EEE1470C57}" destId="{3203194A-0AC0-4CF9-A8E7-A00401D367F3}" srcOrd="0" destOrd="0" parTransId="{5940DABE-6658-4BA1-AB2D-B5B207CD1F92}" sibTransId="{C7565F59-5931-4846-8D06-D8DA61285F9D}"/>
    <dgm:cxn modelId="{3594462D-0ACC-4D75-8C14-6B4AF5DC8577}" type="presOf" srcId="{4C3DC77F-7777-4598-891D-8E9192F8D2BC}" destId="{8474DE76-3F46-49A1-8722-E829C1AB11D4}" srcOrd="1" destOrd="0" presId="urn:microsoft.com/office/officeart/2005/8/layout/orgChart1"/>
    <dgm:cxn modelId="{31B98B36-236B-4AFB-8DA4-F1158431B1E9}" type="presOf" srcId="{E5247F35-E2CF-44E3-B315-3423DD583B54}" destId="{BA2F15F5-CE0C-41E4-9612-DE64A2A48531}" srcOrd="0" destOrd="0" presId="urn:microsoft.com/office/officeart/2005/8/layout/orgChart1"/>
    <dgm:cxn modelId="{79D88637-4EC1-49A6-8BE7-93A0323228BA}" type="presOf" srcId="{279FC741-15CD-4F6F-AA6F-0D81C8D8EE17}" destId="{801C703C-B7AD-4BF7-9265-42A7EE3F2DC2}" srcOrd="0" destOrd="0" presId="urn:microsoft.com/office/officeart/2005/8/layout/orgChart1"/>
    <dgm:cxn modelId="{94B8BF3C-40D4-4C6C-B22B-CD6899EA5602}" type="presOf" srcId="{CA6430DC-A560-4F0F-903F-F5EEE1470C57}" destId="{9C11C263-E653-4FCD-9EC8-C49976FD46E9}" srcOrd="0" destOrd="0" presId="urn:microsoft.com/office/officeart/2005/8/layout/orgChart1"/>
    <dgm:cxn modelId="{0C835B3F-2EEE-4205-A55A-6BA14DFD6A6D}" type="presOf" srcId="{FA50C76D-2B39-4C30-9FB5-A2F92F18D784}" destId="{ABAA49B4-6167-42B7-AD5D-86C3403D2E3A}" srcOrd="1" destOrd="0" presId="urn:microsoft.com/office/officeart/2005/8/layout/orgChart1"/>
    <dgm:cxn modelId="{8F4BBD5F-C15D-4FCE-AFAB-B39058570361}" type="presOf" srcId="{E9E4D5F6-D4E6-4BEE-B8E5-DB72529F790D}" destId="{173B8EC9-E886-4657-9197-943E6769E57E}" srcOrd="0" destOrd="0" presId="urn:microsoft.com/office/officeart/2005/8/layout/orgChart1"/>
    <dgm:cxn modelId="{A32B6745-8805-4D81-B73D-6DF06A7D9B8B}" type="presOf" srcId="{EA4C376B-10EC-44D1-8715-E8F25D055491}" destId="{7C3A1EC3-4861-4F31-B862-3C7A127F1640}" srcOrd="1" destOrd="0" presId="urn:microsoft.com/office/officeart/2005/8/layout/orgChart1"/>
    <dgm:cxn modelId="{615F984B-386A-44C0-99A0-AB2789287D46}" type="presOf" srcId="{271C5BC4-AB21-4839-86D4-65561F0F039A}" destId="{43EDD5B1-75EF-4359-8D55-CEA686D602AC}" srcOrd="0" destOrd="0" presId="urn:microsoft.com/office/officeart/2005/8/layout/orgChart1"/>
    <dgm:cxn modelId="{2FB9C470-D516-49B8-94E3-8CFF94644598}" type="presOf" srcId="{3203194A-0AC0-4CF9-A8E7-A00401D367F3}" destId="{9227CD84-5C7A-4A75-9A4A-A95BEBC67CCC}" srcOrd="1" destOrd="0" presId="urn:microsoft.com/office/officeart/2005/8/layout/orgChart1"/>
    <dgm:cxn modelId="{CFA94757-FB18-4562-81A8-1642118EF5A7}" type="presOf" srcId="{9E232CC0-85BC-4C40-B756-396348A9F4A0}" destId="{314A47C2-09FD-4D66-BB62-EB1AE2346C09}" srcOrd="1" destOrd="0" presId="urn:microsoft.com/office/officeart/2005/8/layout/orgChart1"/>
    <dgm:cxn modelId="{1C14C078-B1FA-451D-839D-A6DA41389C9B}" type="presOf" srcId="{645EE8B8-2BF1-42B9-A6E0-7A7647085F52}" destId="{5EF5CC0A-FAAA-404A-B387-2D653B6715F0}" srcOrd="0" destOrd="0" presId="urn:microsoft.com/office/officeart/2005/8/layout/orgChart1"/>
    <dgm:cxn modelId="{07C39059-5C51-45B9-8F48-A6FAC92B4931}" type="presOf" srcId="{5940DABE-6658-4BA1-AB2D-B5B207CD1F92}" destId="{3D533FD3-BDEC-4F0D-9C85-8C509ACB689E}" srcOrd="0" destOrd="0" presId="urn:microsoft.com/office/officeart/2005/8/layout/orgChart1"/>
    <dgm:cxn modelId="{A5D1A259-226B-438F-8E6D-1BBADBA79563}" srcId="{CA6430DC-A560-4F0F-903F-F5EEE1470C57}" destId="{EA4C376B-10EC-44D1-8715-E8F25D055491}" srcOrd="4" destOrd="0" parTransId="{F2875A3A-DDFE-4D53-8757-99CC22DCC8FC}" sibTransId="{718808F2-7FBB-41F2-B566-F6C8771D3BF1}"/>
    <dgm:cxn modelId="{27E12C7D-F514-444A-8BE5-96948EBF6BDF}" type="presOf" srcId="{C805A19A-F939-461B-AED0-0B1575218D0E}" destId="{C09BDA06-B13A-4D52-9F7D-2E166B0625D3}" srcOrd="0" destOrd="0" presId="urn:microsoft.com/office/officeart/2005/8/layout/orgChart1"/>
    <dgm:cxn modelId="{818E6C89-74A4-4623-9CEC-437C9BE73405}" type="presOf" srcId="{9E232CC0-85BC-4C40-B756-396348A9F4A0}" destId="{A60D89A7-531B-4C16-A98C-C41E9627305E}" srcOrd="0" destOrd="0" presId="urn:microsoft.com/office/officeart/2005/8/layout/orgChart1"/>
    <dgm:cxn modelId="{40B18090-F778-40F5-84A4-0C1EECDB4AFF}" srcId="{C805A19A-F939-461B-AED0-0B1575218D0E}" destId="{E5247F35-E2CF-44E3-B315-3423DD583B54}" srcOrd="0" destOrd="0" parTransId="{A96DF551-FCB3-4F05-9757-682106C9DEDF}" sibTransId="{8100EC26-B9B6-41CF-964B-BC75293E018E}"/>
    <dgm:cxn modelId="{E4DDF298-1C2E-4737-ABE7-F936B365F061}" type="presOf" srcId="{CA6430DC-A560-4F0F-903F-F5EEE1470C57}" destId="{4ECFC070-EAE6-4E0D-BA1D-A4D65751D67C}" srcOrd="1" destOrd="0" presId="urn:microsoft.com/office/officeart/2005/8/layout/orgChart1"/>
    <dgm:cxn modelId="{43F4D19E-0768-4A2B-BCAC-200DC371B2AB}" srcId="{CA6430DC-A560-4F0F-903F-F5EEE1470C57}" destId="{C805A19A-F939-461B-AED0-0B1575218D0E}" srcOrd="1" destOrd="0" parTransId="{9A54BB90-AE5A-41A5-A3BB-ECBA87D67D7D}" sibTransId="{DEBDB920-290D-4117-BCAC-F7D8E639558D}"/>
    <dgm:cxn modelId="{A4DFD39E-2630-4756-9240-ABB1D89E94F4}" type="presOf" srcId="{E5247F35-E2CF-44E3-B315-3423DD583B54}" destId="{639CD9B9-10F8-496E-B30F-224F65039068}" srcOrd="1" destOrd="0" presId="urn:microsoft.com/office/officeart/2005/8/layout/orgChart1"/>
    <dgm:cxn modelId="{47B8DE9E-D5D2-4F85-A1CD-5D122F4C8D1A}" srcId="{9E232CC0-85BC-4C40-B756-396348A9F4A0}" destId="{FA50C76D-2B39-4C30-9FB5-A2F92F18D784}" srcOrd="0" destOrd="0" parTransId="{645EE8B8-2BF1-42B9-A6E0-7A7647085F52}" sibTransId="{201A323F-762F-4C6C-9A12-58D14A8115BA}"/>
    <dgm:cxn modelId="{348512A6-BE77-4D4B-A875-D6BDC34D8873}" type="presOf" srcId="{CB1ECAFD-6EBE-467E-B86F-82A55AA0E572}" destId="{F685ED36-AB65-4F1F-A92B-E0499F8DC85B}" srcOrd="0" destOrd="0" presId="urn:microsoft.com/office/officeart/2005/8/layout/orgChart1"/>
    <dgm:cxn modelId="{1CFC5DA7-C72F-44CE-9075-BEF2AD278057}" type="presOf" srcId="{EA4C376B-10EC-44D1-8715-E8F25D055491}" destId="{1E6F1E48-1EF5-43C4-8CC6-BC0060E473FE}" srcOrd="0" destOrd="0" presId="urn:microsoft.com/office/officeart/2005/8/layout/orgChart1"/>
    <dgm:cxn modelId="{BEE87EBF-7ECD-4192-BD7A-E8EB5C335CDD}" type="presOf" srcId="{0CA56D5D-C61F-4D22-A320-FB1D45E1C216}" destId="{9CD398D1-4C96-4494-9729-0865BC3C2226}" srcOrd="0" destOrd="0" presId="urn:microsoft.com/office/officeart/2005/8/layout/orgChart1"/>
    <dgm:cxn modelId="{DF2B93C2-BE4F-4A94-870D-E09E3A6EC458}" type="presOf" srcId="{4C3DC77F-7777-4598-891D-8E9192F8D2BC}" destId="{119EF643-A27A-483C-BB1C-5D4653EB62C7}" srcOrd="0" destOrd="0" presId="urn:microsoft.com/office/officeart/2005/8/layout/orgChart1"/>
    <dgm:cxn modelId="{16FEBCCC-83E8-4BC5-A0D8-F482892AE50D}" type="presOf" srcId="{C805A19A-F939-461B-AED0-0B1575218D0E}" destId="{EE408544-09A7-400B-8CBD-1EE580A08C39}" srcOrd="1" destOrd="0" presId="urn:microsoft.com/office/officeart/2005/8/layout/orgChart1"/>
    <dgm:cxn modelId="{5B3F1FD3-7E4D-453D-9446-DFC3FF4ACCE9}" type="presOf" srcId="{9A54BB90-AE5A-41A5-A3BB-ECBA87D67D7D}" destId="{3015D078-D670-480E-B459-604526BF8BC5}" srcOrd="0" destOrd="0" presId="urn:microsoft.com/office/officeart/2005/8/layout/orgChart1"/>
    <dgm:cxn modelId="{4F5766D3-5469-4CFF-ABBF-F30DE228FD9E}" type="presOf" srcId="{CB1ECAFD-6EBE-467E-B86F-82A55AA0E572}" destId="{9D11C2D4-FC3F-47F2-9685-20EC345B85B3}" srcOrd="1" destOrd="0" presId="urn:microsoft.com/office/officeart/2005/8/layout/orgChart1"/>
    <dgm:cxn modelId="{E62C74D5-1925-445C-B426-833A747393D5}" type="presOf" srcId="{3203194A-0AC0-4CF9-A8E7-A00401D367F3}" destId="{FC6432C6-4F78-4DE4-AB05-ED0EB931FC8E}" srcOrd="0" destOrd="0" presId="urn:microsoft.com/office/officeart/2005/8/layout/orgChart1"/>
    <dgm:cxn modelId="{110417D9-0ABA-4A39-B4E4-A621B440367A}" srcId="{4C3DC77F-7777-4598-891D-8E9192F8D2BC}" destId="{0CA56D5D-C61F-4D22-A320-FB1D45E1C216}" srcOrd="0" destOrd="0" parTransId="{60455A13-9056-4603-80EA-8CC756F24ED1}" sibTransId="{CB6A1764-7B51-4E48-9490-7666B0DC3EE6}"/>
    <dgm:cxn modelId="{8A17C8E8-CD92-4E04-872B-933E8875FFBC}" srcId="{CA6430DC-A560-4F0F-903F-F5EEE1470C57}" destId="{4C3DC77F-7777-4598-891D-8E9192F8D2BC}" srcOrd="3" destOrd="0" parTransId="{279FC741-15CD-4F6F-AA6F-0D81C8D8EE17}" sibTransId="{41226E9C-EF2A-445F-BD78-E9C244737EB9}"/>
    <dgm:cxn modelId="{C0A5A1EC-9EF3-455C-A308-C49F29772539}" type="presOf" srcId="{FA50C76D-2B39-4C30-9FB5-A2F92F18D784}" destId="{212DBCA3-0872-4CBE-A0B1-5EBFF37EDC27}" srcOrd="0" destOrd="0" presId="urn:microsoft.com/office/officeart/2005/8/layout/orgChart1"/>
    <dgm:cxn modelId="{0CD0EAF6-6792-4705-9333-2B415D18F8B7}" type="presOf" srcId="{0CA56D5D-C61F-4D22-A320-FB1D45E1C216}" destId="{AF2D116A-B3AA-4ED4-9585-E6D403E6DF1C}" srcOrd="1" destOrd="0" presId="urn:microsoft.com/office/officeart/2005/8/layout/orgChart1"/>
    <dgm:cxn modelId="{4595D472-455C-443D-A0D1-6F44887CC097}" type="presParOf" srcId="{173B8EC9-E886-4657-9197-943E6769E57E}" destId="{F06AF24D-A803-409C-B6E8-E29240B74ED5}" srcOrd="0" destOrd="0" presId="urn:microsoft.com/office/officeart/2005/8/layout/orgChart1"/>
    <dgm:cxn modelId="{CBC56092-32BC-4C1A-9AB7-F27413F4F8D4}" type="presParOf" srcId="{F06AF24D-A803-409C-B6E8-E29240B74ED5}" destId="{59ABC3EB-D8F4-46C9-957F-82E21EB57C99}" srcOrd="0" destOrd="0" presId="urn:microsoft.com/office/officeart/2005/8/layout/orgChart1"/>
    <dgm:cxn modelId="{F7670F66-68FE-4C88-B198-F4A4F8BD2FC9}" type="presParOf" srcId="{59ABC3EB-D8F4-46C9-957F-82E21EB57C99}" destId="{9C11C263-E653-4FCD-9EC8-C49976FD46E9}" srcOrd="0" destOrd="0" presId="urn:microsoft.com/office/officeart/2005/8/layout/orgChart1"/>
    <dgm:cxn modelId="{BFA94A70-A361-49E8-830D-8A35FF9A988A}" type="presParOf" srcId="{59ABC3EB-D8F4-46C9-957F-82E21EB57C99}" destId="{4ECFC070-EAE6-4E0D-BA1D-A4D65751D67C}" srcOrd="1" destOrd="0" presId="urn:microsoft.com/office/officeart/2005/8/layout/orgChart1"/>
    <dgm:cxn modelId="{30869C3A-988C-4F3C-8DB1-2A7C8952EE81}" type="presParOf" srcId="{F06AF24D-A803-409C-B6E8-E29240B74ED5}" destId="{DF4E9B13-4858-4A1D-8E1C-5B966DAFB1B0}" srcOrd="1" destOrd="0" presId="urn:microsoft.com/office/officeart/2005/8/layout/orgChart1"/>
    <dgm:cxn modelId="{0F900585-DC19-42C2-885E-F5AE97EAA175}" type="presParOf" srcId="{DF4E9B13-4858-4A1D-8E1C-5B966DAFB1B0}" destId="{3015D078-D670-480E-B459-604526BF8BC5}" srcOrd="0" destOrd="0" presId="urn:microsoft.com/office/officeart/2005/8/layout/orgChart1"/>
    <dgm:cxn modelId="{1B74CDAE-4318-4F2B-AEA0-2C6D52D4DF7E}" type="presParOf" srcId="{DF4E9B13-4858-4A1D-8E1C-5B966DAFB1B0}" destId="{8F54568A-4DF5-486F-9E08-0CC1B98A0AE7}" srcOrd="1" destOrd="0" presId="urn:microsoft.com/office/officeart/2005/8/layout/orgChart1"/>
    <dgm:cxn modelId="{F9F4E2DA-77FE-467F-BA92-52D984532CBD}" type="presParOf" srcId="{8F54568A-4DF5-486F-9E08-0CC1B98A0AE7}" destId="{CB3D4B38-06D1-463F-8EE0-49FBABA2057E}" srcOrd="0" destOrd="0" presId="urn:microsoft.com/office/officeart/2005/8/layout/orgChart1"/>
    <dgm:cxn modelId="{FA11AD11-008D-4426-9B00-AF625EBA76C8}" type="presParOf" srcId="{CB3D4B38-06D1-463F-8EE0-49FBABA2057E}" destId="{C09BDA06-B13A-4D52-9F7D-2E166B0625D3}" srcOrd="0" destOrd="0" presId="urn:microsoft.com/office/officeart/2005/8/layout/orgChart1"/>
    <dgm:cxn modelId="{8305F3B5-DE50-473F-B741-7D05DF085556}" type="presParOf" srcId="{CB3D4B38-06D1-463F-8EE0-49FBABA2057E}" destId="{EE408544-09A7-400B-8CBD-1EE580A08C39}" srcOrd="1" destOrd="0" presId="urn:microsoft.com/office/officeart/2005/8/layout/orgChart1"/>
    <dgm:cxn modelId="{5C5BBD01-DE70-48EC-8BB7-36A469A06901}" type="presParOf" srcId="{8F54568A-4DF5-486F-9E08-0CC1B98A0AE7}" destId="{60E55C61-28E6-41CA-8816-F554672328FE}" srcOrd="1" destOrd="0" presId="urn:microsoft.com/office/officeart/2005/8/layout/orgChart1"/>
    <dgm:cxn modelId="{8FA4F799-8158-4DE2-8EE3-3A73BA931846}" type="presParOf" srcId="{60E55C61-28E6-41CA-8816-F554672328FE}" destId="{4A060B39-8EA4-4014-A286-4116B545A69B}" srcOrd="0" destOrd="0" presId="urn:microsoft.com/office/officeart/2005/8/layout/orgChart1"/>
    <dgm:cxn modelId="{F9722EA0-3B7C-4C17-ADD3-484FCC581AEF}" type="presParOf" srcId="{60E55C61-28E6-41CA-8816-F554672328FE}" destId="{3E776C3F-5009-4B23-A106-E608F48D29C8}" srcOrd="1" destOrd="0" presId="urn:microsoft.com/office/officeart/2005/8/layout/orgChart1"/>
    <dgm:cxn modelId="{1E12D11F-62A2-48B0-BE2A-3A6165C4B92F}" type="presParOf" srcId="{3E776C3F-5009-4B23-A106-E608F48D29C8}" destId="{0436A0F7-84C9-4F60-98AD-3C4D3691CBB7}" srcOrd="0" destOrd="0" presId="urn:microsoft.com/office/officeart/2005/8/layout/orgChart1"/>
    <dgm:cxn modelId="{40F86C72-DF68-49EF-8FDB-AE2C26847993}" type="presParOf" srcId="{0436A0F7-84C9-4F60-98AD-3C4D3691CBB7}" destId="{BA2F15F5-CE0C-41E4-9612-DE64A2A48531}" srcOrd="0" destOrd="0" presId="urn:microsoft.com/office/officeart/2005/8/layout/orgChart1"/>
    <dgm:cxn modelId="{D2AD2A97-23F3-4CD3-97D1-74E1DF1DC489}" type="presParOf" srcId="{0436A0F7-84C9-4F60-98AD-3C4D3691CBB7}" destId="{639CD9B9-10F8-496E-B30F-224F65039068}" srcOrd="1" destOrd="0" presId="urn:microsoft.com/office/officeart/2005/8/layout/orgChart1"/>
    <dgm:cxn modelId="{8C4EA669-F273-429F-9CDB-72D46F10154B}" type="presParOf" srcId="{3E776C3F-5009-4B23-A106-E608F48D29C8}" destId="{FCD380BD-07C4-4308-8987-2C8B00FFFE68}" srcOrd="1" destOrd="0" presId="urn:microsoft.com/office/officeart/2005/8/layout/orgChart1"/>
    <dgm:cxn modelId="{7D621770-38D1-42BC-A363-9D180AD1C68A}" type="presParOf" srcId="{3E776C3F-5009-4B23-A106-E608F48D29C8}" destId="{C2124458-35F1-43AA-91A5-C8EBDC017E11}" srcOrd="2" destOrd="0" presId="urn:microsoft.com/office/officeart/2005/8/layout/orgChart1"/>
    <dgm:cxn modelId="{3D348FB4-8D54-405D-9DB2-71AD94D39532}" type="presParOf" srcId="{8F54568A-4DF5-486F-9E08-0CC1B98A0AE7}" destId="{68FBA565-0B27-41FF-AB93-C085A0952AB0}" srcOrd="2" destOrd="0" presId="urn:microsoft.com/office/officeart/2005/8/layout/orgChart1"/>
    <dgm:cxn modelId="{F5003989-0CE3-4BD6-9045-DC9045CC9840}" type="presParOf" srcId="{DF4E9B13-4858-4A1D-8E1C-5B966DAFB1B0}" destId="{43EDD5B1-75EF-4359-8D55-CEA686D602AC}" srcOrd="2" destOrd="0" presId="urn:microsoft.com/office/officeart/2005/8/layout/orgChart1"/>
    <dgm:cxn modelId="{8EF727AC-BAF0-49C1-8334-0A8639E26790}" type="presParOf" srcId="{DF4E9B13-4858-4A1D-8E1C-5B966DAFB1B0}" destId="{81FA9563-894A-4464-AFDB-3AE86E9556F9}" srcOrd="3" destOrd="0" presId="urn:microsoft.com/office/officeart/2005/8/layout/orgChart1"/>
    <dgm:cxn modelId="{CFE9D807-04C1-4FF6-AA1D-814420E08719}" type="presParOf" srcId="{81FA9563-894A-4464-AFDB-3AE86E9556F9}" destId="{5293F48A-93B0-46FE-95ED-FDBE54AC90BE}" srcOrd="0" destOrd="0" presId="urn:microsoft.com/office/officeart/2005/8/layout/orgChart1"/>
    <dgm:cxn modelId="{03796A6F-143D-47FF-8CFB-87932791FEAB}" type="presParOf" srcId="{5293F48A-93B0-46FE-95ED-FDBE54AC90BE}" destId="{F685ED36-AB65-4F1F-A92B-E0499F8DC85B}" srcOrd="0" destOrd="0" presId="urn:microsoft.com/office/officeart/2005/8/layout/orgChart1"/>
    <dgm:cxn modelId="{8F03A407-D4F5-46F3-A36B-9AA21C1E4C4C}" type="presParOf" srcId="{5293F48A-93B0-46FE-95ED-FDBE54AC90BE}" destId="{9D11C2D4-FC3F-47F2-9685-20EC345B85B3}" srcOrd="1" destOrd="0" presId="urn:microsoft.com/office/officeart/2005/8/layout/orgChart1"/>
    <dgm:cxn modelId="{8A5A31DC-E010-480C-B365-0F24D381C735}" type="presParOf" srcId="{81FA9563-894A-4464-AFDB-3AE86E9556F9}" destId="{9BC22664-4237-4FEE-8E13-AF482B166A87}" srcOrd="1" destOrd="0" presId="urn:microsoft.com/office/officeart/2005/8/layout/orgChart1"/>
    <dgm:cxn modelId="{F25902C7-7161-4971-A5EB-752DEDFCCCF3}" type="presParOf" srcId="{81FA9563-894A-4464-AFDB-3AE86E9556F9}" destId="{853C406E-1FE3-44EE-96D3-35ACEF8692AF}" srcOrd="2" destOrd="0" presId="urn:microsoft.com/office/officeart/2005/8/layout/orgChart1"/>
    <dgm:cxn modelId="{669269B8-7B0D-46C9-B5CA-0B14B9C256E8}" type="presParOf" srcId="{DF4E9B13-4858-4A1D-8E1C-5B966DAFB1B0}" destId="{801C703C-B7AD-4BF7-9265-42A7EE3F2DC2}" srcOrd="4" destOrd="0" presId="urn:microsoft.com/office/officeart/2005/8/layout/orgChart1"/>
    <dgm:cxn modelId="{049B730C-212C-47D2-8118-95447429E7FE}" type="presParOf" srcId="{DF4E9B13-4858-4A1D-8E1C-5B966DAFB1B0}" destId="{6A529EF9-1FE4-4315-9FD7-9A7EC14E67CB}" srcOrd="5" destOrd="0" presId="urn:microsoft.com/office/officeart/2005/8/layout/orgChart1"/>
    <dgm:cxn modelId="{B10102D9-E1BC-4B55-AD39-D41D40B8D4FD}" type="presParOf" srcId="{6A529EF9-1FE4-4315-9FD7-9A7EC14E67CB}" destId="{43894B70-37A6-4278-80FD-538BDB99604C}" srcOrd="0" destOrd="0" presId="urn:microsoft.com/office/officeart/2005/8/layout/orgChart1"/>
    <dgm:cxn modelId="{A582A445-93C3-4861-8AFF-E363E1FD7235}" type="presParOf" srcId="{43894B70-37A6-4278-80FD-538BDB99604C}" destId="{119EF643-A27A-483C-BB1C-5D4653EB62C7}" srcOrd="0" destOrd="0" presId="urn:microsoft.com/office/officeart/2005/8/layout/orgChart1"/>
    <dgm:cxn modelId="{415B82E3-3B2D-4F90-8796-B37C72CA81C2}" type="presParOf" srcId="{43894B70-37A6-4278-80FD-538BDB99604C}" destId="{8474DE76-3F46-49A1-8722-E829C1AB11D4}" srcOrd="1" destOrd="0" presId="urn:microsoft.com/office/officeart/2005/8/layout/orgChart1"/>
    <dgm:cxn modelId="{84B0B926-3573-47C1-AE41-FF89A8358678}" type="presParOf" srcId="{6A529EF9-1FE4-4315-9FD7-9A7EC14E67CB}" destId="{B29DA0F3-C420-45DE-B1CA-411BB6884FCB}" srcOrd="1" destOrd="0" presId="urn:microsoft.com/office/officeart/2005/8/layout/orgChart1"/>
    <dgm:cxn modelId="{F5273846-0217-43B8-91FD-23F784D52A86}" type="presParOf" srcId="{B29DA0F3-C420-45DE-B1CA-411BB6884FCB}" destId="{D31D7E40-986E-4471-A7CD-99FC7BE4A1C7}" srcOrd="0" destOrd="0" presId="urn:microsoft.com/office/officeart/2005/8/layout/orgChart1"/>
    <dgm:cxn modelId="{700F28DB-7415-4753-977B-22C842B389D1}" type="presParOf" srcId="{B29DA0F3-C420-45DE-B1CA-411BB6884FCB}" destId="{AF12D9EA-5B3F-4748-8E03-AB2BE00765B1}" srcOrd="1" destOrd="0" presId="urn:microsoft.com/office/officeart/2005/8/layout/orgChart1"/>
    <dgm:cxn modelId="{619F2228-AF01-4F84-AAD7-7DA51FCEABF6}" type="presParOf" srcId="{AF12D9EA-5B3F-4748-8E03-AB2BE00765B1}" destId="{00D43464-6D18-4AD3-BFEA-AA2DCB2DBC10}" srcOrd="0" destOrd="0" presId="urn:microsoft.com/office/officeart/2005/8/layout/orgChart1"/>
    <dgm:cxn modelId="{A5FDE24F-9625-43C1-AB28-5CE880B5C5E2}" type="presParOf" srcId="{00D43464-6D18-4AD3-BFEA-AA2DCB2DBC10}" destId="{9CD398D1-4C96-4494-9729-0865BC3C2226}" srcOrd="0" destOrd="0" presId="urn:microsoft.com/office/officeart/2005/8/layout/orgChart1"/>
    <dgm:cxn modelId="{BD793147-2C6B-41B2-9F65-31CEAA20385C}" type="presParOf" srcId="{00D43464-6D18-4AD3-BFEA-AA2DCB2DBC10}" destId="{AF2D116A-B3AA-4ED4-9585-E6D403E6DF1C}" srcOrd="1" destOrd="0" presId="urn:microsoft.com/office/officeart/2005/8/layout/orgChart1"/>
    <dgm:cxn modelId="{2822BB72-4932-4458-BE05-A1F54E801AA8}" type="presParOf" srcId="{AF12D9EA-5B3F-4748-8E03-AB2BE00765B1}" destId="{B015E43E-D2AA-427C-AF3A-E1E19B88A7F1}" srcOrd="1" destOrd="0" presId="urn:microsoft.com/office/officeart/2005/8/layout/orgChart1"/>
    <dgm:cxn modelId="{9478D62E-606C-47A2-A229-B585C5DBF66B}" type="presParOf" srcId="{AF12D9EA-5B3F-4748-8E03-AB2BE00765B1}" destId="{FB68F7AB-7C59-4432-A6D0-B057CD793964}" srcOrd="2" destOrd="0" presId="urn:microsoft.com/office/officeart/2005/8/layout/orgChart1"/>
    <dgm:cxn modelId="{70DD5297-AB42-46AF-9B71-60B3DC1B8634}" type="presParOf" srcId="{6A529EF9-1FE4-4315-9FD7-9A7EC14E67CB}" destId="{465A14A0-A6F2-47FE-B9ED-0BBADF57019A}" srcOrd="2" destOrd="0" presId="urn:microsoft.com/office/officeart/2005/8/layout/orgChart1"/>
    <dgm:cxn modelId="{CF5E71E7-A65C-4C31-9B75-13B1CD7883A4}" type="presParOf" srcId="{DF4E9B13-4858-4A1D-8E1C-5B966DAFB1B0}" destId="{52D49B17-EC6A-44EE-9E51-90402EB7316A}" srcOrd="6" destOrd="0" presId="urn:microsoft.com/office/officeart/2005/8/layout/orgChart1"/>
    <dgm:cxn modelId="{50997901-DC25-4FDA-9C78-8AD7732531DE}" type="presParOf" srcId="{DF4E9B13-4858-4A1D-8E1C-5B966DAFB1B0}" destId="{56074629-EAD0-411B-B923-7C1424CBCF91}" srcOrd="7" destOrd="0" presId="urn:microsoft.com/office/officeart/2005/8/layout/orgChart1"/>
    <dgm:cxn modelId="{9C5340C1-2CB2-4466-B08C-242CA846CA6E}" type="presParOf" srcId="{56074629-EAD0-411B-B923-7C1424CBCF91}" destId="{8140A64D-5124-4596-88E4-33EE40965124}" srcOrd="0" destOrd="0" presId="urn:microsoft.com/office/officeart/2005/8/layout/orgChart1"/>
    <dgm:cxn modelId="{4EB6C303-D5A6-48E4-BD95-4A1088C1132E}" type="presParOf" srcId="{8140A64D-5124-4596-88E4-33EE40965124}" destId="{1E6F1E48-1EF5-43C4-8CC6-BC0060E473FE}" srcOrd="0" destOrd="0" presId="urn:microsoft.com/office/officeart/2005/8/layout/orgChart1"/>
    <dgm:cxn modelId="{69F38A17-C1EF-4766-BEDB-C043AA7011D5}" type="presParOf" srcId="{8140A64D-5124-4596-88E4-33EE40965124}" destId="{7C3A1EC3-4861-4F31-B862-3C7A127F1640}" srcOrd="1" destOrd="0" presId="urn:microsoft.com/office/officeart/2005/8/layout/orgChart1"/>
    <dgm:cxn modelId="{8AB6986F-65F1-458A-B819-24726FF0480A}" type="presParOf" srcId="{56074629-EAD0-411B-B923-7C1424CBCF91}" destId="{378527D2-22E7-431D-B443-16EADDC72D9C}" srcOrd="1" destOrd="0" presId="urn:microsoft.com/office/officeart/2005/8/layout/orgChart1"/>
    <dgm:cxn modelId="{6E4358A9-0DED-4848-83EF-71B933BF7B69}" type="presParOf" srcId="{56074629-EAD0-411B-B923-7C1424CBCF91}" destId="{C16C7A38-DEB9-4E9F-8B60-75FCF396C05A}" srcOrd="2" destOrd="0" presId="urn:microsoft.com/office/officeart/2005/8/layout/orgChart1"/>
    <dgm:cxn modelId="{F0B607DB-1445-4A5E-879B-21DC0E70FF01}" type="presParOf" srcId="{DF4E9B13-4858-4A1D-8E1C-5B966DAFB1B0}" destId="{91755D1A-B765-46DA-B535-25C08ECE49D9}" srcOrd="8" destOrd="0" presId="urn:microsoft.com/office/officeart/2005/8/layout/orgChart1"/>
    <dgm:cxn modelId="{2E1EA7F6-9691-436E-8E38-E68EC21C20BA}" type="presParOf" srcId="{DF4E9B13-4858-4A1D-8E1C-5B966DAFB1B0}" destId="{D16B452B-3FCB-4DB5-8198-218046D51BE4}" srcOrd="9" destOrd="0" presId="urn:microsoft.com/office/officeart/2005/8/layout/orgChart1"/>
    <dgm:cxn modelId="{8317F289-6823-4721-B52A-9F0731C9511D}" type="presParOf" srcId="{D16B452B-3FCB-4DB5-8198-218046D51BE4}" destId="{64CB942B-8369-4574-B826-FE7A702F6155}" srcOrd="0" destOrd="0" presId="urn:microsoft.com/office/officeart/2005/8/layout/orgChart1"/>
    <dgm:cxn modelId="{73ECCAC9-9016-4623-95F4-6255EF437799}" type="presParOf" srcId="{64CB942B-8369-4574-B826-FE7A702F6155}" destId="{A60D89A7-531B-4C16-A98C-C41E9627305E}" srcOrd="0" destOrd="0" presId="urn:microsoft.com/office/officeart/2005/8/layout/orgChart1"/>
    <dgm:cxn modelId="{75CC1005-313E-493B-B230-A808508D63E4}" type="presParOf" srcId="{64CB942B-8369-4574-B826-FE7A702F6155}" destId="{314A47C2-09FD-4D66-BB62-EB1AE2346C09}" srcOrd="1" destOrd="0" presId="urn:microsoft.com/office/officeart/2005/8/layout/orgChart1"/>
    <dgm:cxn modelId="{08D1D1D5-5961-4B63-8109-51EEFEBADA17}" type="presParOf" srcId="{D16B452B-3FCB-4DB5-8198-218046D51BE4}" destId="{645A15CC-CF3C-4691-9365-6A2B4DB890D9}" srcOrd="1" destOrd="0" presId="urn:microsoft.com/office/officeart/2005/8/layout/orgChart1"/>
    <dgm:cxn modelId="{613716FB-6CA1-478A-805F-A8621651CFC0}" type="presParOf" srcId="{645A15CC-CF3C-4691-9365-6A2B4DB890D9}" destId="{5EF5CC0A-FAAA-404A-B387-2D653B6715F0}" srcOrd="0" destOrd="0" presId="urn:microsoft.com/office/officeart/2005/8/layout/orgChart1"/>
    <dgm:cxn modelId="{F24128F9-9392-4620-B65D-12D0F75542E8}" type="presParOf" srcId="{645A15CC-CF3C-4691-9365-6A2B4DB890D9}" destId="{201113C3-006D-4A3A-92DE-163E23FD84CE}" srcOrd="1" destOrd="0" presId="urn:microsoft.com/office/officeart/2005/8/layout/orgChart1"/>
    <dgm:cxn modelId="{88E4182C-FAAC-4D74-948C-7C3EA2A6C512}" type="presParOf" srcId="{201113C3-006D-4A3A-92DE-163E23FD84CE}" destId="{B1137C45-44DD-463F-9CCA-AAE11BF57B30}" srcOrd="0" destOrd="0" presId="urn:microsoft.com/office/officeart/2005/8/layout/orgChart1"/>
    <dgm:cxn modelId="{28BC5883-9208-4256-839E-9AB2AE62E088}" type="presParOf" srcId="{B1137C45-44DD-463F-9CCA-AAE11BF57B30}" destId="{212DBCA3-0872-4CBE-A0B1-5EBFF37EDC27}" srcOrd="0" destOrd="0" presId="urn:microsoft.com/office/officeart/2005/8/layout/orgChart1"/>
    <dgm:cxn modelId="{003C0689-46D5-412F-A9D4-7E7DD6F680F0}" type="presParOf" srcId="{B1137C45-44DD-463F-9CCA-AAE11BF57B30}" destId="{ABAA49B4-6167-42B7-AD5D-86C3403D2E3A}" srcOrd="1" destOrd="0" presId="urn:microsoft.com/office/officeart/2005/8/layout/orgChart1"/>
    <dgm:cxn modelId="{2627E1C5-3A3B-40CC-BB6A-5811FCB8ECFD}" type="presParOf" srcId="{201113C3-006D-4A3A-92DE-163E23FD84CE}" destId="{BC6BC323-BAAF-4072-B687-EE77AC1D8917}" srcOrd="1" destOrd="0" presId="urn:microsoft.com/office/officeart/2005/8/layout/orgChart1"/>
    <dgm:cxn modelId="{CB53A8AE-8BB4-46ED-9044-7CA60C9628B9}" type="presParOf" srcId="{201113C3-006D-4A3A-92DE-163E23FD84CE}" destId="{B571517F-1FCE-43D5-B73C-3668C558EDCD}" srcOrd="2" destOrd="0" presId="urn:microsoft.com/office/officeart/2005/8/layout/orgChart1"/>
    <dgm:cxn modelId="{0EF8BF14-919F-4AD4-B92E-C70DA75C28DA}" type="presParOf" srcId="{D16B452B-3FCB-4DB5-8198-218046D51BE4}" destId="{87063208-FCC8-4A39-A087-A5BE586F995C}" srcOrd="2" destOrd="0" presId="urn:microsoft.com/office/officeart/2005/8/layout/orgChart1"/>
    <dgm:cxn modelId="{BE1D4AF9-9630-447E-9519-6DDB1CC8C4BC}" type="presParOf" srcId="{F06AF24D-A803-409C-B6E8-E29240B74ED5}" destId="{EA0BC8EC-2D2A-464D-B556-AD87A5BFE9F0}" srcOrd="2" destOrd="0" presId="urn:microsoft.com/office/officeart/2005/8/layout/orgChart1"/>
    <dgm:cxn modelId="{03A405FA-2837-4036-A925-3CA10FD45740}" type="presParOf" srcId="{EA0BC8EC-2D2A-464D-B556-AD87A5BFE9F0}" destId="{3D533FD3-BDEC-4F0D-9C85-8C509ACB689E}" srcOrd="0" destOrd="0" presId="urn:microsoft.com/office/officeart/2005/8/layout/orgChart1"/>
    <dgm:cxn modelId="{70B124F4-BFD4-4F64-84A4-BC1F60E53EA4}" type="presParOf" srcId="{EA0BC8EC-2D2A-464D-B556-AD87A5BFE9F0}" destId="{41ED9D23-8E3E-4E4D-B451-7C38D87B463B}" srcOrd="1" destOrd="0" presId="urn:microsoft.com/office/officeart/2005/8/layout/orgChart1"/>
    <dgm:cxn modelId="{4F576E0C-3534-4E64-803D-882EB1348FE8}" type="presParOf" srcId="{41ED9D23-8E3E-4E4D-B451-7C38D87B463B}" destId="{547E6A9B-B8DE-4BF4-B6CF-428CDC5C96F2}" srcOrd="0" destOrd="0" presId="urn:microsoft.com/office/officeart/2005/8/layout/orgChart1"/>
    <dgm:cxn modelId="{5ED66EBF-5B5C-4F21-833F-E5F0434942E4}" type="presParOf" srcId="{547E6A9B-B8DE-4BF4-B6CF-428CDC5C96F2}" destId="{FC6432C6-4F78-4DE4-AB05-ED0EB931FC8E}" srcOrd="0" destOrd="0" presId="urn:microsoft.com/office/officeart/2005/8/layout/orgChart1"/>
    <dgm:cxn modelId="{31D2B5C5-EECE-493D-A754-D290F6B39E46}" type="presParOf" srcId="{547E6A9B-B8DE-4BF4-B6CF-428CDC5C96F2}" destId="{9227CD84-5C7A-4A75-9A4A-A95BEBC67CCC}" srcOrd="1" destOrd="0" presId="urn:microsoft.com/office/officeart/2005/8/layout/orgChart1"/>
    <dgm:cxn modelId="{6F2FC92E-49BE-4818-9B4C-E23F484839E2}" type="presParOf" srcId="{41ED9D23-8E3E-4E4D-B451-7C38D87B463B}" destId="{DA0246CE-4BA6-48E5-B464-838E66065BF8}" srcOrd="1" destOrd="0" presId="urn:microsoft.com/office/officeart/2005/8/layout/orgChart1"/>
    <dgm:cxn modelId="{84DD9FFE-2FBD-41AC-A85D-CD943DFAD4B2}" type="presParOf" srcId="{41ED9D23-8E3E-4E4D-B451-7C38D87B463B}" destId="{2979D18E-DF15-4EEB-A431-A4CA847AAB7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888F0E-5D51-4C9C-AD72-0D12F7DCEC64}">
      <dsp:nvSpPr>
        <dsp:cNvPr id="0" name=""/>
        <dsp:cNvSpPr/>
      </dsp:nvSpPr>
      <dsp:spPr>
        <a:xfrm>
          <a:off x="5079" y="2821223"/>
          <a:ext cx="2875732" cy="1215553"/>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AU" sz="2800" b="1" i="1" kern="1200" dirty="0">
              <a:solidFill>
                <a:srgbClr val="FF0000"/>
              </a:solidFill>
            </a:rPr>
            <a:t>Australopithecine</a:t>
          </a:r>
          <a:r>
            <a:rPr lang="en-AU" sz="2800" b="1" kern="1200" dirty="0">
              <a:solidFill>
                <a:srgbClr val="FF0000"/>
              </a:solidFill>
            </a:rPr>
            <a:t> culture</a:t>
          </a:r>
        </a:p>
      </dsp:txBody>
      <dsp:txXfrm>
        <a:off x="40681" y="2856825"/>
        <a:ext cx="2804528" cy="1144349"/>
      </dsp:txXfrm>
    </dsp:sp>
    <dsp:sp modelId="{E735E5AF-FE32-469E-BE21-C7DE6225B9C4}">
      <dsp:nvSpPr>
        <dsp:cNvPr id="0" name=""/>
        <dsp:cNvSpPr/>
      </dsp:nvSpPr>
      <dsp:spPr>
        <a:xfrm rot="17439122">
          <a:off x="1988431" y="2123035"/>
          <a:ext cx="2757203" cy="31904"/>
        </a:xfrm>
        <a:custGeom>
          <a:avLst/>
          <a:gdLst/>
          <a:ahLst/>
          <a:cxnLst/>
          <a:rect l="0" t="0" r="0" b="0"/>
          <a:pathLst>
            <a:path>
              <a:moveTo>
                <a:pt x="0" y="15952"/>
              </a:moveTo>
              <a:lnTo>
                <a:pt x="2757203" y="1595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AU" sz="900" kern="1200"/>
        </a:p>
      </dsp:txBody>
      <dsp:txXfrm>
        <a:off x="3298103" y="2070057"/>
        <a:ext cx="137860" cy="137860"/>
      </dsp:txXfrm>
    </dsp:sp>
    <dsp:sp modelId="{A15CA871-7A11-4743-BCDD-57442B9CFA78}">
      <dsp:nvSpPr>
        <dsp:cNvPr id="0" name=""/>
        <dsp:cNvSpPr/>
      </dsp:nvSpPr>
      <dsp:spPr>
        <a:xfrm>
          <a:off x="3853254" y="500178"/>
          <a:ext cx="3685048" cy="697594"/>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AU" sz="2400" kern="1200" dirty="0"/>
            <a:t>Evidence of a home base</a:t>
          </a:r>
        </a:p>
      </dsp:txBody>
      <dsp:txXfrm>
        <a:off x="3873686" y="520610"/>
        <a:ext cx="3644184" cy="656730"/>
      </dsp:txXfrm>
    </dsp:sp>
    <dsp:sp modelId="{0D686324-673B-4798-B1A9-580DCD07BE66}">
      <dsp:nvSpPr>
        <dsp:cNvPr id="0" name=""/>
        <dsp:cNvSpPr/>
      </dsp:nvSpPr>
      <dsp:spPr>
        <a:xfrm rot="18001108">
          <a:off x="2395132" y="2571513"/>
          <a:ext cx="1943801" cy="31904"/>
        </a:xfrm>
        <a:custGeom>
          <a:avLst/>
          <a:gdLst/>
          <a:ahLst/>
          <a:cxnLst/>
          <a:rect l="0" t="0" r="0" b="0"/>
          <a:pathLst>
            <a:path>
              <a:moveTo>
                <a:pt x="0" y="15952"/>
              </a:moveTo>
              <a:lnTo>
                <a:pt x="1943801" y="1595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AU" sz="600" kern="1200"/>
        </a:p>
      </dsp:txBody>
      <dsp:txXfrm>
        <a:off x="3318438" y="2538871"/>
        <a:ext cx="97190" cy="97190"/>
      </dsp:txXfrm>
    </dsp:sp>
    <dsp:sp modelId="{E951F5B3-26F0-4EDB-9020-CCEB2D1832CC}">
      <dsp:nvSpPr>
        <dsp:cNvPr id="0" name=""/>
        <dsp:cNvSpPr/>
      </dsp:nvSpPr>
      <dsp:spPr>
        <a:xfrm>
          <a:off x="3853254" y="1380105"/>
          <a:ext cx="3739505" cy="731653"/>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AU" sz="2400" kern="1200" dirty="0"/>
            <a:t>Hunted and foraged for food – no use of fire</a:t>
          </a:r>
        </a:p>
      </dsp:txBody>
      <dsp:txXfrm>
        <a:off x="3874683" y="1401534"/>
        <a:ext cx="3696647" cy="688795"/>
      </dsp:txXfrm>
    </dsp:sp>
    <dsp:sp modelId="{FB5A82D2-6EB0-4ACC-9326-4380710F7B95}">
      <dsp:nvSpPr>
        <dsp:cNvPr id="0" name=""/>
        <dsp:cNvSpPr/>
      </dsp:nvSpPr>
      <dsp:spPr>
        <a:xfrm rot="19892356">
          <a:off x="2813970" y="3149482"/>
          <a:ext cx="1106124" cy="31904"/>
        </a:xfrm>
        <a:custGeom>
          <a:avLst/>
          <a:gdLst/>
          <a:ahLst/>
          <a:cxnLst/>
          <a:rect l="0" t="0" r="0" b="0"/>
          <a:pathLst>
            <a:path>
              <a:moveTo>
                <a:pt x="0" y="15952"/>
              </a:moveTo>
              <a:lnTo>
                <a:pt x="1106124" y="1595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3339380" y="3137781"/>
        <a:ext cx="55306" cy="55306"/>
      </dsp:txXfrm>
    </dsp:sp>
    <dsp:sp modelId="{1427CE11-246B-4118-84E2-3E78F835C295}">
      <dsp:nvSpPr>
        <dsp:cNvPr id="0" name=""/>
        <dsp:cNvSpPr/>
      </dsp:nvSpPr>
      <dsp:spPr>
        <a:xfrm>
          <a:off x="3853254" y="2294092"/>
          <a:ext cx="3683686" cy="1215553"/>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AU" sz="2400" kern="1200" dirty="0"/>
            <a:t>Used </a:t>
          </a:r>
          <a:r>
            <a:rPr lang="en-AU" sz="2400" b="1" kern="1200" dirty="0">
              <a:solidFill>
                <a:srgbClr val="FF0000"/>
              </a:solidFill>
            </a:rPr>
            <a:t>pebble tools </a:t>
          </a:r>
          <a:r>
            <a:rPr lang="en-AU" sz="2400" kern="1200" dirty="0"/>
            <a:t>– </a:t>
          </a:r>
          <a:r>
            <a:rPr lang="en-AU" sz="2400" kern="1200" dirty="0">
              <a:solidFill>
                <a:srgbClr val="FF0000"/>
              </a:solidFill>
            </a:rPr>
            <a:t>choppers, scrapers, chisels and flakes</a:t>
          </a:r>
        </a:p>
      </dsp:txBody>
      <dsp:txXfrm>
        <a:off x="3888856" y="2329694"/>
        <a:ext cx="3612482" cy="1144349"/>
      </dsp:txXfrm>
    </dsp:sp>
    <dsp:sp modelId="{792765B0-52BC-4935-97B2-64C941A8CB3F}">
      <dsp:nvSpPr>
        <dsp:cNvPr id="0" name=""/>
        <dsp:cNvSpPr/>
      </dsp:nvSpPr>
      <dsp:spPr>
        <a:xfrm rot="3518667">
          <a:off x="2432615" y="4210998"/>
          <a:ext cx="1868834" cy="31904"/>
        </a:xfrm>
        <a:custGeom>
          <a:avLst/>
          <a:gdLst/>
          <a:ahLst/>
          <a:cxnLst/>
          <a:rect l="0" t="0" r="0" b="0"/>
          <a:pathLst>
            <a:path>
              <a:moveTo>
                <a:pt x="0" y="15952"/>
              </a:moveTo>
              <a:lnTo>
                <a:pt x="1868834" y="1595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AU" sz="600" kern="1200"/>
        </a:p>
      </dsp:txBody>
      <dsp:txXfrm>
        <a:off x="3320312" y="4180229"/>
        <a:ext cx="93441" cy="93441"/>
      </dsp:txXfrm>
    </dsp:sp>
    <dsp:sp modelId="{05A532F2-1C78-48CA-8C40-189D0C862882}">
      <dsp:nvSpPr>
        <dsp:cNvPr id="0" name=""/>
        <dsp:cNvSpPr/>
      </dsp:nvSpPr>
      <dsp:spPr>
        <a:xfrm>
          <a:off x="3853254" y="3691978"/>
          <a:ext cx="8333666" cy="2665842"/>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l" defTabSz="1244600">
            <a:lnSpc>
              <a:spcPct val="90000"/>
            </a:lnSpc>
            <a:spcBef>
              <a:spcPct val="0"/>
            </a:spcBef>
            <a:spcAft>
              <a:spcPct val="35000"/>
            </a:spcAft>
            <a:buNone/>
          </a:pPr>
          <a:r>
            <a:rPr lang="en-AU" sz="2800" b="1" kern="1200" dirty="0" err="1">
              <a:solidFill>
                <a:srgbClr val="FF0000"/>
              </a:solidFill>
            </a:rPr>
            <a:t>Oldowan</a:t>
          </a:r>
          <a:r>
            <a:rPr lang="en-AU" sz="2800" b="1" kern="1200" dirty="0">
              <a:solidFill>
                <a:srgbClr val="FF0000"/>
              </a:solidFill>
            </a:rPr>
            <a:t> tools</a:t>
          </a:r>
        </a:p>
        <a:p>
          <a:pPr marL="0" lvl="0" indent="0" algn="l" defTabSz="1244600">
            <a:lnSpc>
              <a:spcPct val="90000"/>
            </a:lnSpc>
            <a:spcBef>
              <a:spcPct val="0"/>
            </a:spcBef>
            <a:spcAft>
              <a:spcPct val="35000"/>
            </a:spcAft>
            <a:buNone/>
          </a:pPr>
          <a:r>
            <a:rPr lang="en-AU" sz="2000" kern="1200" dirty="0"/>
            <a:t>- </a:t>
          </a:r>
          <a:r>
            <a:rPr lang="en-AU" sz="2000" b="1" kern="1200" dirty="0">
              <a:solidFill>
                <a:srgbClr val="FF0000"/>
              </a:solidFill>
            </a:rPr>
            <a:t>Pebble tools </a:t>
          </a:r>
          <a:r>
            <a:rPr lang="en-AU" sz="2000" kern="1200" dirty="0"/>
            <a:t>changed the way hominins interacted with the environment (crude, many roles for few simple tools)</a:t>
          </a:r>
        </a:p>
        <a:p>
          <a:pPr marL="0" lvl="0" indent="0" algn="l" defTabSz="1244600">
            <a:lnSpc>
              <a:spcPct val="90000"/>
            </a:lnSpc>
            <a:spcBef>
              <a:spcPct val="0"/>
            </a:spcBef>
            <a:spcAft>
              <a:spcPct val="35000"/>
            </a:spcAft>
            <a:buNone/>
          </a:pPr>
          <a:r>
            <a:rPr lang="en-AU" sz="2000" kern="1200" dirty="0"/>
            <a:t>-tools = exploitation of broader habitats</a:t>
          </a:r>
        </a:p>
        <a:p>
          <a:pPr marL="0" lvl="0" indent="0" algn="l" defTabSz="1244600">
            <a:lnSpc>
              <a:spcPct val="90000"/>
            </a:lnSpc>
            <a:spcBef>
              <a:spcPct val="0"/>
            </a:spcBef>
            <a:spcAft>
              <a:spcPct val="35000"/>
            </a:spcAft>
            <a:buNone/>
          </a:pPr>
          <a:r>
            <a:rPr lang="en-AU" sz="2000" kern="1200" dirty="0"/>
            <a:t>-migration out of Africa – possibly due to search for productive environments</a:t>
          </a:r>
        </a:p>
        <a:p>
          <a:pPr marL="0" lvl="0" indent="0" algn="l" defTabSz="1244600">
            <a:lnSpc>
              <a:spcPct val="90000"/>
            </a:lnSpc>
            <a:spcBef>
              <a:spcPct val="0"/>
            </a:spcBef>
            <a:spcAft>
              <a:spcPct val="35000"/>
            </a:spcAft>
            <a:buNone/>
          </a:pPr>
          <a:r>
            <a:rPr lang="en-AU" sz="2000" kern="1200" dirty="0"/>
            <a:t>- Caused evolution ; taller, larger brained, able hunters </a:t>
          </a:r>
        </a:p>
        <a:p>
          <a:pPr marL="0" lvl="0" indent="0" algn="ctr" defTabSz="1244600">
            <a:lnSpc>
              <a:spcPct val="90000"/>
            </a:lnSpc>
            <a:spcBef>
              <a:spcPct val="0"/>
            </a:spcBef>
            <a:spcAft>
              <a:spcPct val="35000"/>
            </a:spcAft>
            <a:buNone/>
          </a:pPr>
          <a:endParaRPr lang="en-AU" sz="700" kern="1200" dirty="0"/>
        </a:p>
      </dsp:txBody>
      <dsp:txXfrm>
        <a:off x="3931334" y="3770058"/>
        <a:ext cx="8177506" cy="25096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E91A61-48A3-423B-ADC4-4C1530387608}">
      <dsp:nvSpPr>
        <dsp:cNvPr id="0" name=""/>
        <dsp:cNvSpPr/>
      </dsp:nvSpPr>
      <dsp:spPr>
        <a:xfrm>
          <a:off x="384600" y="2922594"/>
          <a:ext cx="1997181" cy="99859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n-US" sz="4000" b="1" i="1" kern="1200" dirty="0">
              <a:solidFill>
                <a:srgbClr val="FF0000"/>
              </a:solidFill>
            </a:rPr>
            <a:t>Homo habilis </a:t>
          </a:r>
          <a:endParaRPr lang="en-AU" sz="4000" b="1" i="1" kern="1200" dirty="0">
            <a:solidFill>
              <a:srgbClr val="FF0000"/>
            </a:solidFill>
          </a:endParaRPr>
        </a:p>
      </dsp:txBody>
      <dsp:txXfrm>
        <a:off x="413848" y="2951842"/>
        <a:ext cx="1938685" cy="940094"/>
      </dsp:txXfrm>
    </dsp:sp>
    <dsp:sp modelId="{714C859C-9C32-494D-B551-7B0BEF7C9EBC}">
      <dsp:nvSpPr>
        <dsp:cNvPr id="0" name=""/>
        <dsp:cNvSpPr/>
      </dsp:nvSpPr>
      <dsp:spPr>
        <a:xfrm rot="17658964">
          <a:off x="1440658" y="1950793"/>
          <a:ext cx="3199847" cy="26209"/>
        </a:xfrm>
        <a:custGeom>
          <a:avLst/>
          <a:gdLst/>
          <a:ahLst/>
          <a:cxnLst/>
          <a:rect l="0" t="0" r="0" b="0"/>
          <a:pathLst>
            <a:path>
              <a:moveTo>
                <a:pt x="0" y="13104"/>
              </a:moveTo>
              <a:lnTo>
                <a:pt x="3199847" y="13104"/>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n-AU" sz="1100" kern="1200"/>
        </a:p>
      </dsp:txBody>
      <dsp:txXfrm>
        <a:off x="2960585" y="1883902"/>
        <a:ext cx="159992" cy="159992"/>
      </dsp:txXfrm>
    </dsp:sp>
    <dsp:sp modelId="{79898FC1-4ED1-4940-B341-AB6550F780EC}">
      <dsp:nvSpPr>
        <dsp:cNvPr id="0" name=""/>
        <dsp:cNvSpPr/>
      </dsp:nvSpPr>
      <dsp:spPr>
        <a:xfrm>
          <a:off x="3699382" y="6612"/>
          <a:ext cx="1997181" cy="99859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Home bases</a:t>
          </a:r>
        </a:p>
        <a:p>
          <a:pPr marL="0" lvl="0" indent="0" algn="ctr" defTabSz="889000">
            <a:lnSpc>
              <a:spcPct val="90000"/>
            </a:lnSpc>
            <a:spcBef>
              <a:spcPct val="0"/>
            </a:spcBef>
            <a:spcAft>
              <a:spcPct val="35000"/>
            </a:spcAft>
            <a:buNone/>
          </a:pPr>
          <a:r>
            <a:rPr lang="en-US" sz="2000" kern="1200" dirty="0"/>
            <a:t>No shelter</a:t>
          </a:r>
        </a:p>
        <a:p>
          <a:pPr marL="0" lvl="0" indent="0" algn="ctr" defTabSz="889000">
            <a:lnSpc>
              <a:spcPct val="90000"/>
            </a:lnSpc>
            <a:spcBef>
              <a:spcPct val="0"/>
            </a:spcBef>
            <a:spcAft>
              <a:spcPct val="35000"/>
            </a:spcAft>
            <a:buNone/>
          </a:pPr>
          <a:r>
            <a:rPr lang="en-US" sz="2000" kern="1200" dirty="0"/>
            <a:t>Slept in trees</a:t>
          </a:r>
          <a:endParaRPr lang="en-AU" sz="2000" kern="1200" dirty="0"/>
        </a:p>
      </dsp:txBody>
      <dsp:txXfrm>
        <a:off x="3728630" y="35860"/>
        <a:ext cx="1938685" cy="940094"/>
      </dsp:txXfrm>
    </dsp:sp>
    <dsp:sp modelId="{3A0985EE-C866-4A57-924F-D38F200A9523}">
      <dsp:nvSpPr>
        <dsp:cNvPr id="0" name=""/>
        <dsp:cNvSpPr/>
      </dsp:nvSpPr>
      <dsp:spPr>
        <a:xfrm rot="19071175">
          <a:off x="2149542" y="2806094"/>
          <a:ext cx="1796299" cy="26209"/>
        </a:xfrm>
        <a:custGeom>
          <a:avLst/>
          <a:gdLst/>
          <a:ahLst/>
          <a:cxnLst/>
          <a:rect l="0" t="0" r="0" b="0"/>
          <a:pathLst>
            <a:path>
              <a:moveTo>
                <a:pt x="0" y="13104"/>
              </a:moveTo>
              <a:lnTo>
                <a:pt x="1796299" y="13104"/>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AU" sz="600" kern="1200"/>
        </a:p>
      </dsp:txBody>
      <dsp:txXfrm>
        <a:off x="3002784" y="2774291"/>
        <a:ext cx="89814" cy="89814"/>
      </dsp:txXfrm>
    </dsp:sp>
    <dsp:sp modelId="{89A31132-7F82-4B05-B334-75462B4594F1}">
      <dsp:nvSpPr>
        <dsp:cNvPr id="0" name=""/>
        <dsp:cNvSpPr/>
      </dsp:nvSpPr>
      <dsp:spPr>
        <a:xfrm>
          <a:off x="3713602" y="1183411"/>
          <a:ext cx="1997181" cy="2066194"/>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AU" sz="2400" b="1" kern="1200" dirty="0">
              <a:solidFill>
                <a:srgbClr val="FF0000"/>
              </a:solidFill>
            </a:rPr>
            <a:t>Evidence of pebble tools made from stone</a:t>
          </a:r>
        </a:p>
        <a:p>
          <a:pPr marL="0" lvl="0" indent="0" algn="ctr" defTabSz="1066800">
            <a:lnSpc>
              <a:spcPct val="90000"/>
            </a:lnSpc>
            <a:spcBef>
              <a:spcPct val="0"/>
            </a:spcBef>
            <a:spcAft>
              <a:spcPct val="35000"/>
            </a:spcAft>
            <a:buNone/>
          </a:pPr>
          <a:r>
            <a:rPr lang="en-AU" sz="2400" b="1" kern="1200" dirty="0">
              <a:solidFill>
                <a:srgbClr val="FF0000"/>
              </a:solidFill>
            </a:rPr>
            <a:t>(</a:t>
          </a:r>
          <a:r>
            <a:rPr lang="en-AU" sz="2400" b="1" kern="1200" dirty="0" err="1">
              <a:solidFill>
                <a:srgbClr val="FF0000"/>
              </a:solidFill>
            </a:rPr>
            <a:t>Oldowan</a:t>
          </a:r>
          <a:r>
            <a:rPr lang="en-AU" sz="2400" b="1" kern="1200" dirty="0">
              <a:solidFill>
                <a:srgbClr val="FF0000"/>
              </a:solidFill>
            </a:rPr>
            <a:t>)</a:t>
          </a:r>
        </a:p>
      </dsp:txBody>
      <dsp:txXfrm>
        <a:off x="3772097" y="1241906"/>
        <a:ext cx="1880191" cy="1949204"/>
      </dsp:txXfrm>
    </dsp:sp>
    <dsp:sp modelId="{EB6592B9-8D0E-46D6-BC3F-8E5AD7DE150A}">
      <dsp:nvSpPr>
        <dsp:cNvPr id="0" name=""/>
        <dsp:cNvSpPr/>
      </dsp:nvSpPr>
      <dsp:spPr>
        <a:xfrm rot="18221646">
          <a:off x="5395908" y="1615004"/>
          <a:ext cx="1414403" cy="26209"/>
        </a:xfrm>
        <a:custGeom>
          <a:avLst/>
          <a:gdLst/>
          <a:ahLst/>
          <a:cxnLst/>
          <a:rect l="0" t="0" r="0" b="0"/>
          <a:pathLst>
            <a:path>
              <a:moveTo>
                <a:pt x="0" y="13104"/>
              </a:moveTo>
              <a:lnTo>
                <a:pt x="1414403" y="13104"/>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6067749" y="1592748"/>
        <a:ext cx="70720" cy="70720"/>
      </dsp:txXfrm>
    </dsp:sp>
    <dsp:sp modelId="{63608394-192F-4CC1-B67C-2615E6132075}">
      <dsp:nvSpPr>
        <dsp:cNvPr id="0" name=""/>
        <dsp:cNvSpPr/>
      </dsp:nvSpPr>
      <dsp:spPr>
        <a:xfrm>
          <a:off x="6495436" y="540413"/>
          <a:ext cx="1997181" cy="99859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0000"/>
              </a:solidFill>
            </a:rPr>
            <a:t>Very simple and crude</a:t>
          </a:r>
          <a:endParaRPr lang="en-AU" sz="1800" kern="1200" dirty="0">
            <a:solidFill>
              <a:srgbClr val="FF0000"/>
            </a:solidFill>
          </a:endParaRPr>
        </a:p>
      </dsp:txBody>
      <dsp:txXfrm>
        <a:off x="6524684" y="569661"/>
        <a:ext cx="1938685" cy="940094"/>
      </dsp:txXfrm>
    </dsp:sp>
    <dsp:sp modelId="{32B72DD9-8438-41BC-9D58-04EE160C2137}">
      <dsp:nvSpPr>
        <dsp:cNvPr id="0" name=""/>
        <dsp:cNvSpPr/>
      </dsp:nvSpPr>
      <dsp:spPr>
        <a:xfrm>
          <a:off x="8492617" y="1026604"/>
          <a:ext cx="798872" cy="26209"/>
        </a:xfrm>
        <a:custGeom>
          <a:avLst/>
          <a:gdLst/>
          <a:ahLst/>
          <a:cxnLst/>
          <a:rect l="0" t="0" r="0" b="0"/>
          <a:pathLst>
            <a:path>
              <a:moveTo>
                <a:pt x="0" y="13104"/>
              </a:moveTo>
              <a:lnTo>
                <a:pt x="798872" y="13104"/>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8872082" y="1019737"/>
        <a:ext cx="39943" cy="39943"/>
      </dsp:txXfrm>
    </dsp:sp>
    <dsp:sp modelId="{078110A2-370B-43FC-8AFB-8BFD0E36CAA7}">
      <dsp:nvSpPr>
        <dsp:cNvPr id="0" name=""/>
        <dsp:cNvSpPr/>
      </dsp:nvSpPr>
      <dsp:spPr>
        <a:xfrm>
          <a:off x="9291490" y="540413"/>
          <a:ext cx="1997181" cy="99859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Few tools, many jobs</a:t>
          </a:r>
          <a:endParaRPr lang="en-US" sz="1800" kern="1200" dirty="0"/>
        </a:p>
      </dsp:txBody>
      <dsp:txXfrm>
        <a:off x="9320738" y="569661"/>
        <a:ext cx="1938685" cy="940094"/>
      </dsp:txXfrm>
    </dsp:sp>
    <dsp:sp modelId="{14A024A8-4CDA-4A5C-AA58-04D7B899EF71}">
      <dsp:nvSpPr>
        <dsp:cNvPr id="0" name=""/>
        <dsp:cNvSpPr/>
      </dsp:nvSpPr>
      <dsp:spPr>
        <a:xfrm rot="21475540">
          <a:off x="5710526" y="2189193"/>
          <a:ext cx="785167" cy="26209"/>
        </a:xfrm>
        <a:custGeom>
          <a:avLst/>
          <a:gdLst/>
          <a:ahLst/>
          <a:cxnLst/>
          <a:rect l="0" t="0" r="0" b="0"/>
          <a:pathLst>
            <a:path>
              <a:moveTo>
                <a:pt x="0" y="13104"/>
              </a:moveTo>
              <a:lnTo>
                <a:pt x="785167" y="13104"/>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6083480" y="2182669"/>
        <a:ext cx="39258" cy="39258"/>
      </dsp:txXfrm>
    </dsp:sp>
    <dsp:sp modelId="{16232E8B-6167-484C-961E-D4F185622C43}">
      <dsp:nvSpPr>
        <dsp:cNvPr id="0" name=""/>
        <dsp:cNvSpPr/>
      </dsp:nvSpPr>
      <dsp:spPr>
        <a:xfrm>
          <a:off x="6495436" y="1688793"/>
          <a:ext cx="1997181" cy="99859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i="1" kern="1200" dirty="0">
              <a:solidFill>
                <a:srgbClr val="FF0000"/>
              </a:solidFill>
            </a:rPr>
            <a:t>Made by: </a:t>
          </a:r>
          <a:r>
            <a:rPr lang="en-US" sz="1800" kern="1200" dirty="0">
              <a:solidFill>
                <a:srgbClr val="FF0000"/>
              </a:solidFill>
            </a:rPr>
            <a:t>Smashing stones = one jagged side</a:t>
          </a:r>
        </a:p>
      </dsp:txBody>
      <dsp:txXfrm>
        <a:off x="6524684" y="1718041"/>
        <a:ext cx="1938685" cy="940094"/>
      </dsp:txXfrm>
    </dsp:sp>
    <dsp:sp modelId="{0EB7A484-8DB2-4C02-95F9-E210100B2748}">
      <dsp:nvSpPr>
        <dsp:cNvPr id="0" name=""/>
        <dsp:cNvSpPr/>
      </dsp:nvSpPr>
      <dsp:spPr>
        <a:xfrm>
          <a:off x="8492617" y="2174983"/>
          <a:ext cx="798872" cy="26209"/>
        </a:xfrm>
        <a:custGeom>
          <a:avLst/>
          <a:gdLst/>
          <a:ahLst/>
          <a:cxnLst/>
          <a:rect l="0" t="0" r="0" b="0"/>
          <a:pathLst>
            <a:path>
              <a:moveTo>
                <a:pt x="0" y="13104"/>
              </a:moveTo>
              <a:lnTo>
                <a:pt x="798872" y="13104"/>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8872082" y="2168116"/>
        <a:ext cx="39943" cy="39943"/>
      </dsp:txXfrm>
    </dsp:sp>
    <dsp:sp modelId="{E6645F11-3910-49FD-A27E-E3323DFC26A0}">
      <dsp:nvSpPr>
        <dsp:cNvPr id="0" name=""/>
        <dsp:cNvSpPr/>
      </dsp:nvSpPr>
      <dsp:spPr>
        <a:xfrm>
          <a:off x="9291490" y="1688793"/>
          <a:ext cx="1997181" cy="99859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FF0000"/>
              </a:solidFill>
            </a:rPr>
            <a:t>Choppers, scrapers, flakes, chisels</a:t>
          </a:r>
        </a:p>
      </dsp:txBody>
      <dsp:txXfrm>
        <a:off x="9320738" y="1718041"/>
        <a:ext cx="1938685" cy="940094"/>
      </dsp:txXfrm>
    </dsp:sp>
    <dsp:sp modelId="{68DC9A35-E16D-4882-865E-8170AD1E1F53}">
      <dsp:nvSpPr>
        <dsp:cNvPr id="0" name=""/>
        <dsp:cNvSpPr/>
      </dsp:nvSpPr>
      <dsp:spPr>
        <a:xfrm rot="3299076">
          <a:off x="5419372" y="2763383"/>
          <a:ext cx="1367475" cy="26209"/>
        </a:xfrm>
        <a:custGeom>
          <a:avLst/>
          <a:gdLst/>
          <a:ahLst/>
          <a:cxnLst/>
          <a:rect l="0" t="0" r="0" b="0"/>
          <a:pathLst>
            <a:path>
              <a:moveTo>
                <a:pt x="0" y="13104"/>
              </a:moveTo>
              <a:lnTo>
                <a:pt x="1367475" y="13104"/>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6068923" y="2742301"/>
        <a:ext cx="68373" cy="68373"/>
      </dsp:txXfrm>
    </dsp:sp>
    <dsp:sp modelId="{D95C3090-A393-4EE8-8645-4C007D4DDED6}">
      <dsp:nvSpPr>
        <dsp:cNvPr id="0" name=""/>
        <dsp:cNvSpPr/>
      </dsp:nvSpPr>
      <dsp:spPr>
        <a:xfrm>
          <a:off x="6495436" y="2837172"/>
          <a:ext cx="1997181" cy="99859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i="1" kern="1200" dirty="0">
              <a:solidFill>
                <a:srgbClr val="FF0000"/>
              </a:solidFill>
            </a:rPr>
            <a:t>Used for: </a:t>
          </a:r>
          <a:r>
            <a:rPr lang="en-US" sz="1800" kern="1200" dirty="0">
              <a:solidFill>
                <a:srgbClr val="FF0000"/>
              </a:solidFill>
            </a:rPr>
            <a:t>Dig for roots and tubers; Meat</a:t>
          </a:r>
        </a:p>
      </dsp:txBody>
      <dsp:txXfrm>
        <a:off x="6524684" y="2866420"/>
        <a:ext cx="1938685" cy="940094"/>
      </dsp:txXfrm>
    </dsp:sp>
    <dsp:sp modelId="{3FA726A1-5BD7-44C9-9C10-8FE3E35097B6}">
      <dsp:nvSpPr>
        <dsp:cNvPr id="0" name=""/>
        <dsp:cNvSpPr/>
      </dsp:nvSpPr>
      <dsp:spPr>
        <a:xfrm rot="1735068">
          <a:off x="2292886" y="3753537"/>
          <a:ext cx="1425908" cy="26209"/>
        </a:xfrm>
        <a:custGeom>
          <a:avLst/>
          <a:gdLst/>
          <a:ahLst/>
          <a:cxnLst/>
          <a:rect l="0" t="0" r="0" b="0"/>
          <a:pathLst>
            <a:path>
              <a:moveTo>
                <a:pt x="0" y="13104"/>
              </a:moveTo>
              <a:lnTo>
                <a:pt x="1425908" y="13104"/>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2970193" y="3730994"/>
        <a:ext cx="71295" cy="71295"/>
      </dsp:txXfrm>
    </dsp:sp>
    <dsp:sp modelId="{7C723B59-9F77-4F2A-AF69-ECF0F543ED02}">
      <dsp:nvSpPr>
        <dsp:cNvPr id="0" name=""/>
        <dsp:cNvSpPr/>
      </dsp:nvSpPr>
      <dsp:spPr>
        <a:xfrm>
          <a:off x="3629900" y="3612099"/>
          <a:ext cx="1997181" cy="99859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Language – brain says yes, larynx says no</a:t>
          </a:r>
        </a:p>
      </dsp:txBody>
      <dsp:txXfrm>
        <a:off x="3659148" y="3641347"/>
        <a:ext cx="1938685" cy="940094"/>
      </dsp:txXfrm>
    </dsp:sp>
    <dsp:sp modelId="{A35CE43C-E676-4A29-8E5B-81327F0A40E7}">
      <dsp:nvSpPr>
        <dsp:cNvPr id="0" name=""/>
        <dsp:cNvSpPr/>
      </dsp:nvSpPr>
      <dsp:spPr>
        <a:xfrm rot="1447761">
          <a:off x="5585222" y="4294133"/>
          <a:ext cx="958143" cy="26209"/>
        </a:xfrm>
        <a:custGeom>
          <a:avLst/>
          <a:gdLst/>
          <a:ahLst/>
          <a:cxnLst/>
          <a:rect l="0" t="0" r="0" b="0"/>
          <a:pathLst>
            <a:path>
              <a:moveTo>
                <a:pt x="0" y="13104"/>
              </a:moveTo>
              <a:lnTo>
                <a:pt x="958143" y="13104"/>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6040341" y="4283284"/>
        <a:ext cx="47907" cy="47907"/>
      </dsp:txXfrm>
    </dsp:sp>
    <dsp:sp modelId="{7660958A-8A78-4211-9ABE-7A6D4D2C8CED}">
      <dsp:nvSpPr>
        <dsp:cNvPr id="0" name=""/>
        <dsp:cNvSpPr/>
      </dsp:nvSpPr>
      <dsp:spPr>
        <a:xfrm>
          <a:off x="6501507" y="4003786"/>
          <a:ext cx="3207533" cy="99859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Pressure to communicate – development of spoken language of some description</a:t>
          </a:r>
        </a:p>
      </dsp:txBody>
      <dsp:txXfrm>
        <a:off x="6530755" y="4033034"/>
        <a:ext cx="3149037" cy="940094"/>
      </dsp:txXfrm>
    </dsp:sp>
    <dsp:sp modelId="{57D274DE-B760-431A-A5A2-E74487AA708E}">
      <dsp:nvSpPr>
        <dsp:cNvPr id="0" name=""/>
        <dsp:cNvSpPr/>
      </dsp:nvSpPr>
      <dsp:spPr>
        <a:xfrm rot="3746310">
          <a:off x="1601632" y="4695987"/>
          <a:ext cx="2903961" cy="26209"/>
        </a:xfrm>
        <a:custGeom>
          <a:avLst/>
          <a:gdLst/>
          <a:ahLst/>
          <a:cxnLst/>
          <a:rect l="0" t="0" r="0" b="0"/>
          <a:pathLst>
            <a:path>
              <a:moveTo>
                <a:pt x="0" y="13104"/>
              </a:moveTo>
              <a:lnTo>
                <a:pt x="2903961" y="13104"/>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AU" sz="1000" kern="1200"/>
        </a:p>
      </dsp:txBody>
      <dsp:txXfrm>
        <a:off x="2981014" y="4636493"/>
        <a:ext cx="145198" cy="145198"/>
      </dsp:txXfrm>
    </dsp:sp>
    <dsp:sp modelId="{E537ECF0-19F8-4DA3-967B-9C4C5862BDCA}">
      <dsp:nvSpPr>
        <dsp:cNvPr id="0" name=""/>
        <dsp:cNvSpPr/>
      </dsp:nvSpPr>
      <dsp:spPr>
        <a:xfrm>
          <a:off x="3725445" y="5137566"/>
          <a:ext cx="3934906" cy="171745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l" defTabSz="800100">
            <a:lnSpc>
              <a:spcPct val="100000"/>
            </a:lnSpc>
            <a:spcBef>
              <a:spcPct val="0"/>
            </a:spcBef>
            <a:spcAft>
              <a:spcPts val="0"/>
            </a:spcAft>
            <a:buNone/>
          </a:pPr>
          <a:r>
            <a:rPr lang="en-US" sz="1800" kern="1200" dirty="0"/>
            <a:t>Division of </a:t>
          </a:r>
          <a:r>
            <a:rPr lang="en-US" sz="1800" kern="1200" dirty="0" err="1"/>
            <a:t>labour</a:t>
          </a:r>
          <a:endParaRPr lang="en-US" sz="1800" kern="1200" dirty="0"/>
        </a:p>
        <a:p>
          <a:pPr marL="0" lvl="0" indent="0" algn="l" defTabSz="800100">
            <a:lnSpc>
              <a:spcPct val="100000"/>
            </a:lnSpc>
            <a:spcBef>
              <a:spcPct val="0"/>
            </a:spcBef>
            <a:spcAft>
              <a:spcPts val="0"/>
            </a:spcAft>
            <a:buNone/>
          </a:pPr>
          <a:r>
            <a:rPr lang="en-US" sz="1800" kern="1200" dirty="0"/>
            <a:t>Hunter-gatherers</a:t>
          </a:r>
        </a:p>
        <a:p>
          <a:pPr marL="0" lvl="0" indent="0" algn="l" defTabSz="800100">
            <a:lnSpc>
              <a:spcPct val="100000"/>
            </a:lnSpc>
            <a:spcBef>
              <a:spcPct val="0"/>
            </a:spcBef>
            <a:spcAft>
              <a:spcPts val="0"/>
            </a:spcAft>
            <a:buNone/>
          </a:pPr>
          <a:r>
            <a:rPr lang="en-US" sz="1800" kern="1200" dirty="0"/>
            <a:t>Men = hunt/scavenge meat</a:t>
          </a:r>
        </a:p>
        <a:p>
          <a:pPr marL="0" lvl="0" indent="0" algn="l" defTabSz="800100">
            <a:lnSpc>
              <a:spcPct val="100000"/>
            </a:lnSpc>
            <a:spcBef>
              <a:spcPct val="0"/>
            </a:spcBef>
            <a:spcAft>
              <a:spcPts val="0"/>
            </a:spcAft>
            <a:buNone/>
          </a:pPr>
          <a:r>
            <a:rPr lang="en-US" sz="1800" kern="1200" dirty="0"/>
            <a:t>Women = gather plant material</a:t>
          </a:r>
        </a:p>
        <a:p>
          <a:pPr marL="0" lvl="0" indent="0" algn="l" defTabSz="800100">
            <a:lnSpc>
              <a:spcPct val="100000"/>
            </a:lnSpc>
            <a:spcBef>
              <a:spcPct val="0"/>
            </a:spcBef>
            <a:spcAft>
              <a:spcPts val="0"/>
            </a:spcAft>
            <a:buNone/>
          </a:pPr>
          <a:r>
            <a:rPr lang="en-US" sz="1800" kern="1200" dirty="0"/>
            <a:t>Family groups</a:t>
          </a:r>
        </a:p>
        <a:p>
          <a:pPr marL="0" lvl="0" indent="0" algn="l" defTabSz="800100">
            <a:lnSpc>
              <a:spcPct val="100000"/>
            </a:lnSpc>
            <a:spcBef>
              <a:spcPct val="0"/>
            </a:spcBef>
            <a:spcAft>
              <a:spcPts val="0"/>
            </a:spcAft>
            <a:buNone/>
          </a:pPr>
          <a:r>
            <a:rPr lang="en-US" sz="1800" kern="1200" dirty="0"/>
            <a:t>Food sharing – small groups</a:t>
          </a:r>
          <a:endParaRPr lang="en-AU" sz="1800" kern="1200" dirty="0"/>
        </a:p>
      </dsp:txBody>
      <dsp:txXfrm>
        <a:off x="3775748" y="5187869"/>
        <a:ext cx="3834300" cy="1616850"/>
      </dsp:txXfrm>
    </dsp:sp>
    <dsp:sp modelId="{EE157EF1-4D16-4A3F-B113-54C1AADA0FE4}">
      <dsp:nvSpPr>
        <dsp:cNvPr id="0" name=""/>
        <dsp:cNvSpPr/>
      </dsp:nvSpPr>
      <dsp:spPr>
        <a:xfrm rot="21583831">
          <a:off x="7660348" y="5981372"/>
          <a:ext cx="772817" cy="26209"/>
        </a:xfrm>
        <a:custGeom>
          <a:avLst/>
          <a:gdLst/>
          <a:ahLst/>
          <a:cxnLst/>
          <a:rect l="0" t="0" r="0" b="0"/>
          <a:pathLst>
            <a:path>
              <a:moveTo>
                <a:pt x="0" y="13104"/>
              </a:moveTo>
              <a:lnTo>
                <a:pt x="772817" y="13104"/>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8027436" y="5975156"/>
        <a:ext cx="38640" cy="38640"/>
      </dsp:txXfrm>
    </dsp:sp>
    <dsp:sp modelId="{45D2C5C9-E447-4330-ADF5-7C2CA3EA3C18}">
      <dsp:nvSpPr>
        <dsp:cNvPr id="0" name=""/>
        <dsp:cNvSpPr/>
      </dsp:nvSpPr>
      <dsp:spPr>
        <a:xfrm>
          <a:off x="8433161" y="5493364"/>
          <a:ext cx="1997181" cy="99859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AU" sz="1800" kern="1200" dirty="0"/>
            <a:t>Social and economic advantages to living in a close knit group</a:t>
          </a:r>
        </a:p>
      </dsp:txBody>
      <dsp:txXfrm>
        <a:off x="8462409" y="5522612"/>
        <a:ext cx="1938685" cy="9400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952F84-07E4-4412-A326-CAF83CDB2B60}">
      <dsp:nvSpPr>
        <dsp:cNvPr id="0" name=""/>
        <dsp:cNvSpPr/>
      </dsp:nvSpPr>
      <dsp:spPr>
        <a:xfrm>
          <a:off x="8267886" y="1086966"/>
          <a:ext cx="210182" cy="920799"/>
        </a:xfrm>
        <a:custGeom>
          <a:avLst/>
          <a:gdLst/>
          <a:ahLst/>
          <a:cxnLst/>
          <a:rect l="0" t="0" r="0" b="0"/>
          <a:pathLst>
            <a:path>
              <a:moveTo>
                <a:pt x="0" y="0"/>
              </a:moveTo>
              <a:lnTo>
                <a:pt x="0" y="920799"/>
              </a:lnTo>
              <a:lnTo>
                <a:pt x="210182" y="92079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E8A894-D863-409B-B08C-9BB60BBCC795}">
      <dsp:nvSpPr>
        <dsp:cNvPr id="0" name=""/>
        <dsp:cNvSpPr/>
      </dsp:nvSpPr>
      <dsp:spPr>
        <a:xfrm>
          <a:off x="8057703" y="1086966"/>
          <a:ext cx="210182" cy="920799"/>
        </a:xfrm>
        <a:custGeom>
          <a:avLst/>
          <a:gdLst/>
          <a:ahLst/>
          <a:cxnLst/>
          <a:rect l="0" t="0" r="0" b="0"/>
          <a:pathLst>
            <a:path>
              <a:moveTo>
                <a:pt x="210182" y="0"/>
              </a:moveTo>
              <a:lnTo>
                <a:pt x="210182" y="920799"/>
              </a:lnTo>
              <a:lnTo>
                <a:pt x="0" y="92079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DD0A54E-FF57-4474-A09C-812DA2880B2A}">
      <dsp:nvSpPr>
        <dsp:cNvPr id="0" name=""/>
        <dsp:cNvSpPr/>
      </dsp:nvSpPr>
      <dsp:spPr>
        <a:xfrm>
          <a:off x="8267886" y="1086966"/>
          <a:ext cx="2422103" cy="1841599"/>
        </a:xfrm>
        <a:custGeom>
          <a:avLst/>
          <a:gdLst/>
          <a:ahLst/>
          <a:cxnLst/>
          <a:rect l="0" t="0" r="0" b="0"/>
          <a:pathLst>
            <a:path>
              <a:moveTo>
                <a:pt x="0" y="0"/>
              </a:moveTo>
              <a:lnTo>
                <a:pt x="0" y="1631416"/>
              </a:lnTo>
              <a:lnTo>
                <a:pt x="2422103" y="1631416"/>
              </a:lnTo>
              <a:lnTo>
                <a:pt x="2422103" y="184159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D39B00-5580-47A8-8D9A-0E4C018A8001}">
      <dsp:nvSpPr>
        <dsp:cNvPr id="0" name=""/>
        <dsp:cNvSpPr/>
      </dsp:nvSpPr>
      <dsp:spPr>
        <a:xfrm>
          <a:off x="8222166" y="1086966"/>
          <a:ext cx="91440" cy="1841599"/>
        </a:xfrm>
        <a:custGeom>
          <a:avLst/>
          <a:gdLst/>
          <a:ahLst/>
          <a:cxnLst/>
          <a:rect l="0" t="0" r="0" b="0"/>
          <a:pathLst>
            <a:path>
              <a:moveTo>
                <a:pt x="45720" y="0"/>
              </a:moveTo>
              <a:lnTo>
                <a:pt x="45720" y="184159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EF7AD2B-34F5-4D74-A2F3-AFF5EC25EF30}">
      <dsp:nvSpPr>
        <dsp:cNvPr id="0" name=""/>
        <dsp:cNvSpPr/>
      </dsp:nvSpPr>
      <dsp:spPr>
        <a:xfrm>
          <a:off x="9898722" y="5378953"/>
          <a:ext cx="290832" cy="892515"/>
        </a:xfrm>
        <a:custGeom>
          <a:avLst/>
          <a:gdLst/>
          <a:ahLst/>
          <a:cxnLst/>
          <a:rect l="0" t="0" r="0" b="0"/>
          <a:pathLst>
            <a:path>
              <a:moveTo>
                <a:pt x="0" y="0"/>
              </a:moveTo>
              <a:lnTo>
                <a:pt x="0" y="892515"/>
              </a:lnTo>
              <a:lnTo>
                <a:pt x="290832" y="892515"/>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809493A-41FF-4D44-A5EA-58EED6949C5A}">
      <dsp:nvSpPr>
        <dsp:cNvPr id="0" name=""/>
        <dsp:cNvSpPr/>
      </dsp:nvSpPr>
      <dsp:spPr>
        <a:xfrm>
          <a:off x="5845782" y="3929434"/>
          <a:ext cx="4853634" cy="448649"/>
        </a:xfrm>
        <a:custGeom>
          <a:avLst/>
          <a:gdLst/>
          <a:ahLst/>
          <a:cxnLst/>
          <a:rect l="0" t="0" r="0" b="0"/>
          <a:pathLst>
            <a:path>
              <a:moveTo>
                <a:pt x="0" y="0"/>
              </a:moveTo>
              <a:lnTo>
                <a:pt x="0" y="238467"/>
              </a:lnTo>
              <a:lnTo>
                <a:pt x="4853634" y="238467"/>
              </a:lnTo>
              <a:lnTo>
                <a:pt x="4853634" y="448649"/>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7ADFFC9-A16A-4D35-B630-9B388B919ADB}">
      <dsp:nvSpPr>
        <dsp:cNvPr id="0" name=""/>
        <dsp:cNvSpPr/>
      </dsp:nvSpPr>
      <dsp:spPr>
        <a:xfrm>
          <a:off x="5845782" y="3929434"/>
          <a:ext cx="2422103" cy="420365"/>
        </a:xfrm>
        <a:custGeom>
          <a:avLst/>
          <a:gdLst/>
          <a:ahLst/>
          <a:cxnLst/>
          <a:rect l="0" t="0" r="0" b="0"/>
          <a:pathLst>
            <a:path>
              <a:moveTo>
                <a:pt x="0" y="0"/>
              </a:moveTo>
              <a:lnTo>
                <a:pt x="0" y="210182"/>
              </a:lnTo>
              <a:lnTo>
                <a:pt x="2422103" y="210182"/>
              </a:lnTo>
              <a:lnTo>
                <a:pt x="2422103" y="420365"/>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F5048DC-3365-43B7-9BFC-6CBDBBAE81BD}">
      <dsp:nvSpPr>
        <dsp:cNvPr id="0" name=""/>
        <dsp:cNvSpPr/>
      </dsp:nvSpPr>
      <dsp:spPr>
        <a:xfrm>
          <a:off x="5800062" y="3929434"/>
          <a:ext cx="91440" cy="420365"/>
        </a:xfrm>
        <a:custGeom>
          <a:avLst/>
          <a:gdLst/>
          <a:ahLst/>
          <a:cxnLst/>
          <a:rect l="0" t="0" r="0" b="0"/>
          <a:pathLst>
            <a:path>
              <a:moveTo>
                <a:pt x="45720" y="0"/>
              </a:moveTo>
              <a:lnTo>
                <a:pt x="45720" y="420365"/>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8BAB18-96A8-4897-BFEB-164D75F7430A}">
      <dsp:nvSpPr>
        <dsp:cNvPr id="0" name=""/>
        <dsp:cNvSpPr/>
      </dsp:nvSpPr>
      <dsp:spPr>
        <a:xfrm>
          <a:off x="3423679" y="3929434"/>
          <a:ext cx="2422103" cy="420365"/>
        </a:xfrm>
        <a:custGeom>
          <a:avLst/>
          <a:gdLst/>
          <a:ahLst/>
          <a:cxnLst/>
          <a:rect l="0" t="0" r="0" b="0"/>
          <a:pathLst>
            <a:path>
              <a:moveTo>
                <a:pt x="2422103" y="0"/>
              </a:moveTo>
              <a:lnTo>
                <a:pt x="2422103" y="210182"/>
              </a:lnTo>
              <a:lnTo>
                <a:pt x="0" y="210182"/>
              </a:lnTo>
              <a:lnTo>
                <a:pt x="0" y="420365"/>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C3FD46-477C-4490-A72D-D90740424C6D}">
      <dsp:nvSpPr>
        <dsp:cNvPr id="0" name=""/>
        <dsp:cNvSpPr/>
      </dsp:nvSpPr>
      <dsp:spPr>
        <a:xfrm>
          <a:off x="1001576" y="3929434"/>
          <a:ext cx="4844206" cy="420365"/>
        </a:xfrm>
        <a:custGeom>
          <a:avLst/>
          <a:gdLst/>
          <a:ahLst/>
          <a:cxnLst/>
          <a:rect l="0" t="0" r="0" b="0"/>
          <a:pathLst>
            <a:path>
              <a:moveTo>
                <a:pt x="4844206" y="0"/>
              </a:moveTo>
              <a:lnTo>
                <a:pt x="4844206" y="210182"/>
              </a:lnTo>
              <a:lnTo>
                <a:pt x="0" y="210182"/>
              </a:lnTo>
              <a:lnTo>
                <a:pt x="0" y="420365"/>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ED5F80-46DB-4287-A226-2C70206B2CD4}">
      <dsp:nvSpPr>
        <dsp:cNvPr id="0" name=""/>
        <dsp:cNvSpPr/>
      </dsp:nvSpPr>
      <dsp:spPr>
        <a:xfrm>
          <a:off x="5845782" y="1086966"/>
          <a:ext cx="2422103" cy="1841599"/>
        </a:xfrm>
        <a:custGeom>
          <a:avLst/>
          <a:gdLst/>
          <a:ahLst/>
          <a:cxnLst/>
          <a:rect l="0" t="0" r="0" b="0"/>
          <a:pathLst>
            <a:path>
              <a:moveTo>
                <a:pt x="2422103" y="0"/>
              </a:moveTo>
              <a:lnTo>
                <a:pt x="2422103" y="1631416"/>
              </a:lnTo>
              <a:lnTo>
                <a:pt x="0" y="1631416"/>
              </a:lnTo>
              <a:lnTo>
                <a:pt x="0" y="184159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A2AD47B-CEE8-4D82-8AA4-EF4C23555008}">
      <dsp:nvSpPr>
        <dsp:cNvPr id="0" name=""/>
        <dsp:cNvSpPr/>
      </dsp:nvSpPr>
      <dsp:spPr>
        <a:xfrm>
          <a:off x="6410963" y="86097"/>
          <a:ext cx="3713845" cy="1000869"/>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AU" sz="4400" b="1" kern="1200" dirty="0">
              <a:solidFill>
                <a:srgbClr val="FF0000"/>
              </a:solidFill>
            </a:rPr>
            <a:t>Homo erectus</a:t>
          </a:r>
        </a:p>
      </dsp:txBody>
      <dsp:txXfrm>
        <a:off x="6410963" y="86097"/>
        <a:ext cx="3713845" cy="1000869"/>
      </dsp:txXfrm>
    </dsp:sp>
    <dsp:sp modelId="{A8C54423-34F0-4088-BA95-85E4748809F6}">
      <dsp:nvSpPr>
        <dsp:cNvPr id="0" name=""/>
        <dsp:cNvSpPr/>
      </dsp:nvSpPr>
      <dsp:spPr>
        <a:xfrm>
          <a:off x="4844913" y="2928565"/>
          <a:ext cx="2001738" cy="1000869"/>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AU" sz="3200" b="1" kern="1200" dirty="0">
              <a:solidFill>
                <a:srgbClr val="FF0000"/>
              </a:solidFill>
            </a:rPr>
            <a:t>Acheulean </a:t>
          </a:r>
          <a:r>
            <a:rPr lang="en-US" sz="3200" b="1" kern="1200" dirty="0">
              <a:solidFill>
                <a:srgbClr val="FF0000"/>
              </a:solidFill>
            </a:rPr>
            <a:t> tools</a:t>
          </a:r>
        </a:p>
      </dsp:txBody>
      <dsp:txXfrm>
        <a:off x="4844913" y="2928565"/>
        <a:ext cx="2001738" cy="1000869"/>
      </dsp:txXfrm>
    </dsp:sp>
    <dsp:sp modelId="{0EF53679-C060-4DD2-AD18-1A3F534B04C2}">
      <dsp:nvSpPr>
        <dsp:cNvPr id="0" name=""/>
        <dsp:cNvSpPr/>
      </dsp:nvSpPr>
      <dsp:spPr>
        <a:xfrm>
          <a:off x="706" y="4349799"/>
          <a:ext cx="2001738" cy="129119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AU" sz="1600" b="1" kern="1200" dirty="0">
              <a:solidFill>
                <a:srgbClr val="FF0000"/>
              </a:solidFill>
            </a:rPr>
            <a:t>Made by: Large flake from a boulder, then shaped to form oval/pear shape with point</a:t>
          </a:r>
        </a:p>
      </dsp:txBody>
      <dsp:txXfrm>
        <a:off x="706" y="4349799"/>
        <a:ext cx="2001738" cy="1291191"/>
      </dsp:txXfrm>
    </dsp:sp>
    <dsp:sp modelId="{87FC9F15-1170-4357-968D-CBEB701BEAAA}">
      <dsp:nvSpPr>
        <dsp:cNvPr id="0" name=""/>
        <dsp:cNvSpPr/>
      </dsp:nvSpPr>
      <dsp:spPr>
        <a:xfrm>
          <a:off x="2422810" y="4349799"/>
          <a:ext cx="2001738" cy="129119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AU" sz="2000" b="1" kern="1200" dirty="0">
              <a:solidFill>
                <a:srgbClr val="FF0000"/>
              </a:solidFill>
            </a:rPr>
            <a:t>All edges shaped and sharp = hand axe</a:t>
          </a:r>
        </a:p>
      </dsp:txBody>
      <dsp:txXfrm>
        <a:off x="2422810" y="4349799"/>
        <a:ext cx="2001738" cy="1291191"/>
      </dsp:txXfrm>
    </dsp:sp>
    <dsp:sp modelId="{526B2EE8-A99F-4DF0-B145-BC432198B50A}">
      <dsp:nvSpPr>
        <dsp:cNvPr id="0" name=""/>
        <dsp:cNvSpPr/>
      </dsp:nvSpPr>
      <dsp:spPr>
        <a:xfrm>
          <a:off x="4844913" y="4349799"/>
          <a:ext cx="2001738" cy="1196919"/>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AU" sz="1700" b="1" kern="1200" dirty="0">
              <a:solidFill>
                <a:srgbClr val="FF0000"/>
              </a:solidFill>
            </a:rPr>
            <a:t>Used for: Hunting; Butchering; Stabbing; Bone/antler used to help make tools</a:t>
          </a:r>
        </a:p>
      </dsp:txBody>
      <dsp:txXfrm>
        <a:off x="4844913" y="4349799"/>
        <a:ext cx="2001738" cy="1196919"/>
      </dsp:txXfrm>
    </dsp:sp>
    <dsp:sp modelId="{7C8D96E3-DED0-4190-850B-F0A4A0F4FA00}">
      <dsp:nvSpPr>
        <dsp:cNvPr id="0" name=""/>
        <dsp:cNvSpPr/>
      </dsp:nvSpPr>
      <dsp:spPr>
        <a:xfrm>
          <a:off x="7267016" y="4349799"/>
          <a:ext cx="2001738" cy="1310037"/>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i="1" kern="1200" dirty="0">
              <a:solidFill>
                <a:srgbClr val="FF0000"/>
              </a:solidFill>
            </a:rPr>
            <a:t>Made from: </a:t>
          </a:r>
          <a:r>
            <a:rPr lang="en-US" sz="2400" b="1" kern="1200" dirty="0">
              <a:solidFill>
                <a:srgbClr val="FF0000"/>
              </a:solidFill>
            </a:rPr>
            <a:t>Stone and Bone</a:t>
          </a:r>
        </a:p>
      </dsp:txBody>
      <dsp:txXfrm>
        <a:off x="7267016" y="4349799"/>
        <a:ext cx="2001738" cy="1310037"/>
      </dsp:txXfrm>
    </dsp:sp>
    <dsp:sp modelId="{9829310E-9969-4E3C-8625-1B0C070FD0EE}">
      <dsp:nvSpPr>
        <dsp:cNvPr id="0" name=""/>
        <dsp:cNvSpPr/>
      </dsp:nvSpPr>
      <dsp:spPr>
        <a:xfrm>
          <a:off x="9698548" y="4378084"/>
          <a:ext cx="2001738" cy="1000869"/>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FF0000"/>
              </a:solidFill>
            </a:rPr>
            <a:t>Sophisticated – made to plan</a:t>
          </a:r>
        </a:p>
      </dsp:txBody>
      <dsp:txXfrm>
        <a:off x="9698548" y="4378084"/>
        <a:ext cx="2001738" cy="1000869"/>
      </dsp:txXfrm>
    </dsp:sp>
    <dsp:sp modelId="{01F32EF1-C779-41A4-B847-8355AD09CF64}">
      <dsp:nvSpPr>
        <dsp:cNvPr id="0" name=""/>
        <dsp:cNvSpPr/>
      </dsp:nvSpPr>
      <dsp:spPr>
        <a:xfrm>
          <a:off x="10189554" y="5771033"/>
          <a:ext cx="2001738" cy="1000869"/>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FF0000"/>
              </a:solidFill>
            </a:rPr>
            <a:t>Many tools, limited jobs</a:t>
          </a:r>
        </a:p>
      </dsp:txBody>
      <dsp:txXfrm>
        <a:off x="10189554" y="5771033"/>
        <a:ext cx="2001738" cy="1000869"/>
      </dsp:txXfrm>
    </dsp:sp>
    <dsp:sp modelId="{575986E6-ECD1-47E1-96A3-7C9D3DF65176}">
      <dsp:nvSpPr>
        <dsp:cNvPr id="0" name=""/>
        <dsp:cNvSpPr/>
      </dsp:nvSpPr>
      <dsp:spPr>
        <a:xfrm>
          <a:off x="7267016" y="2928565"/>
          <a:ext cx="2001738" cy="1000869"/>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Caves for shelter</a:t>
          </a:r>
        </a:p>
        <a:p>
          <a:pPr marL="0" lvl="0" indent="0" algn="ctr" defTabSz="800100">
            <a:lnSpc>
              <a:spcPct val="90000"/>
            </a:lnSpc>
            <a:spcBef>
              <a:spcPct val="0"/>
            </a:spcBef>
            <a:spcAft>
              <a:spcPct val="35000"/>
            </a:spcAft>
            <a:buNone/>
          </a:pPr>
          <a:r>
            <a:rPr lang="en-US" sz="1800" kern="1200" dirty="0"/>
            <a:t>Built shelter - huts</a:t>
          </a:r>
          <a:endParaRPr lang="en-AU" sz="1800" kern="1200" dirty="0"/>
        </a:p>
      </dsp:txBody>
      <dsp:txXfrm>
        <a:off x="7267016" y="2928565"/>
        <a:ext cx="2001738" cy="1000869"/>
      </dsp:txXfrm>
    </dsp:sp>
    <dsp:sp modelId="{CE116CE7-CBCC-4063-8D8D-13A51C8EEFD2}">
      <dsp:nvSpPr>
        <dsp:cNvPr id="0" name=""/>
        <dsp:cNvSpPr/>
      </dsp:nvSpPr>
      <dsp:spPr>
        <a:xfrm>
          <a:off x="9689120" y="2928565"/>
          <a:ext cx="2001738" cy="1000869"/>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Skillful and </a:t>
          </a:r>
          <a:r>
            <a:rPr lang="en-US" sz="1500" kern="1200" dirty="0" err="1"/>
            <a:t>organised</a:t>
          </a:r>
          <a:r>
            <a:rPr lang="en-US" sz="1500" kern="1200" dirty="0"/>
            <a:t> hunting expeditions</a:t>
          </a:r>
        </a:p>
        <a:p>
          <a:pPr marL="0" lvl="0" indent="0" algn="ctr" defTabSz="666750">
            <a:lnSpc>
              <a:spcPct val="90000"/>
            </a:lnSpc>
            <a:spcBef>
              <a:spcPct val="0"/>
            </a:spcBef>
            <a:spcAft>
              <a:spcPct val="35000"/>
            </a:spcAft>
            <a:buNone/>
          </a:pPr>
          <a:r>
            <a:rPr lang="en-US" sz="1500" kern="1200" dirty="0"/>
            <a:t>Verbal communication was likely – due to above</a:t>
          </a:r>
          <a:endParaRPr lang="en-AU" sz="1500" kern="1200" dirty="0"/>
        </a:p>
      </dsp:txBody>
      <dsp:txXfrm>
        <a:off x="9689120" y="2928565"/>
        <a:ext cx="2001738" cy="1000869"/>
      </dsp:txXfrm>
    </dsp:sp>
    <dsp:sp modelId="{5A96BA69-E685-46DD-ABE8-AF51E762216A}">
      <dsp:nvSpPr>
        <dsp:cNvPr id="0" name=""/>
        <dsp:cNvSpPr/>
      </dsp:nvSpPr>
      <dsp:spPr>
        <a:xfrm>
          <a:off x="6055965" y="1507331"/>
          <a:ext cx="2001738" cy="1000869"/>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FIRE!</a:t>
          </a:r>
        </a:p>
        <a:p>
          <a:pPr marL="0" lvl="0" indent="0" algn="ctr" defTabSz="711200">
            <a:lnSpc>
              <a:spcPct val="90000"/>
            </a:lnSpc>
            <a:spcBef>
              <a:spcPct val="0"/>
            </a:spcBef>
            <a:spcAft>
              <a:spcPct val="35000"/>
            </a:spcAft>
            <a:buNone/>
          </a:pPr>
          <a:r>
            <a:rPr lang="en-US" sz="1600" kern="1200" dirty="0"/>
            <a:t>protection; warmth; light; ‘drive’ animals; cook</a:t>
          </a:r>
          <a:endParaRPr lang="en-AU" sz="1600" kern="1200" dirty="0"/>
        </a:p>
      </dsp:txBody>
      <dsp:txXfrm>
        <a:off x="6055965" y="1507331"/>
        <a:ext cx="2001738" cy="1000869"/>
      </dsp:txXfrm>
    </dsp:sp>
    <dsp:sp modelId="{E1EC78E4-CA50-4F77-9A71-0938232257C0}">
      <dsp:nvSpPr>
        <dsp:cNvPr id="0" name=""/>
        <dsp:cNvSpPr/>
      </dsp:nvSpPr>
      <dsp:spPr>
        <a:xfrm>
          <a:off x="8478068" y="1507331"/>
          <a:ext cx="2001738" cy="1000869"/>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Able to exploit many environments due to fire – migration to Europe</a:t>
          </a:r>
          <a:endParaRPr lang="en-AU" sz="1600" kern="1200" dirty="0"/>
        </a:p>
      </dsp:txBody>
      <dsp:txXfrm>
        <a:off x="8478068" y="1507331"/>
        <a:ext cx="2001738" cy="10008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77AD6C-D0F2-49CD-A905-2EDEADDD1DC8}">
      <dsp:nvSpPr>
        <dsp:cNvPr id="0" name=""/>
        <dsp:cNvSpPr/>
      </dsp:nvSpPr>
      <dsp:spPr>
        <a:xfrm>
          <a:off x="9210440" y="2840959"/>
          <a:ext cx="2516881" cy="157780"/>
        </a:xfrm>
        <a:custGeom>
          <a:avLst/>
          <a:gdLst/>
          <a:ahLst/>
          <a:cxnLst/>
          <a:rect l="0" t="0" r="0" b="0"/>
          <a:pathLst>
            <a:path>
              <a:moveTo>
                <a:pt x="0" y="0"/>
              </a:moveTo>
              <a:lnTo>
                <a:pt x="0" y="74567"/>
              </a:lnTo>
              <a:lnTo>
                <a:pt x="2516881" y="74567"/>
              </a:lnTo>
              <a:lnTo>
                <a:pt x="2516881" y="157780"/>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E731CB3-6E31-41F2-82DB-B533F272089C}">
      <dsp:nvSpPr>
        <dsp:cNvPr id="0" name=""/>
        <dsp:cNvSpPr/>
      </dsp:nvSpPr>
      <dsp:spPr>
        <a:xfrm>
          <a:off x="9650479" y="4904361"/>
          <a:ext cx="406271" cy="1397283"/>
        </a:xfrm>
        <a:custGeom>
          <a:avLst/>
          <a:gdLst/>
          <a:ahLst/>
          <a:cxnLst/>
          <a:rect l="0" t="0" r="0" b="0"/>
          <a:pathLst>
            <a:path>
              <a:moveTo>
                <a:pt x="0" y="0"/>
              </a:moveTo>
              <a:lnTo>
                <a:pt x="0" y="1397283"/>
              </a:lnTo>
              <a:lnTo>
                <a:pt x="406271" y="1397283"/>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7B4D0A-6A5D-448C-86C9-4691BE651DE7}">
      <dsp:nvSpPr>
        <dsp:cNvPr id="0" name=""/>
        <dsp:cNvSpPr/>
      </dsp:nvSpPr>
      <dsp:spPr>
        <a:xfrm>
          <a:off x="9210440" y="2840959"/>
          <a:ext cx="1095051" cy="157780"/>
        </a:xfrm>
        <a:custGeom>
          <a:avLst/>
          <a:gdLst/>
          <a:ahLst/>
          <a:cxnLst/>
          <a:rect l="0" t="0" r="0" b="0"/>
          <a:pathLst>
            <a:path>
              <a:moveTo>
                <a:pt x="0" y="0"/>
              </a:moveTo>
              <a:lnTo>
                <a:pt x="0" y="74567"/>
              </a:lnTo>
              <a:lnTo>
                <a:pt x="1095051" y="74567"/>
              </a:lnTo>
              <a:lnTo>
                <a:pt x="1095051" y="157780"/>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FBA167-211D-48BB-BC7D-2F23BF9DBA07}">
      <dsp:nvSpPr>
        <dsp:cNvPr id="0" name=""/>
        <dsp:cNvSpPr/>
      </dsp:nvSpPr>
      <dsp:spPr>
        <a:xfrm>
          <a:off x="7826908" y="3946284"/>
          <a:ext cx="91440" cy="945585"/>
        </a:xfrm>
        <a:custGeom>
          <a:avLst/>
          <a:gdLst/>
          <a:ahLst/>
          <a:cxnLst/>
          <a:rect l="0" t="0" r="0" b="0"/>
          <a:pathLst>
            <a:path>
              <a:moveTo>
                <a:pt x="45720" y="0"/>
              </a:moveTo>
              <a:lnTo>
                <a:pt x="45720" y="945585"/>
              </a:lnTo>
              <a:lnTo>
                <a:pt x="125582" y="945585"/>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C1C6309-F0F8-4E91-B56C-4711988D119F}">
      <dsp:nvSpPr>
        <dsp:cNvPr id="0" name=""/>
        <dsp:cNvSpPr/>
      </dsp:nvSpPr>
      <dsp:spPr>
        <a:xfrm>
          <a:off x="8388270" y="2840959"/>
          <a:ext cx="822170" cy="157780"/>
        </a:xfrm>
        <a:custGeom>
          <a:avLst/>
          <a:gdLst/>
          <a:ahLst/>
          <a:cxnLst/>
          <a:rect l="0" t="0" r="0" b="0"/>
          <a:pathLst>
            <a:path>
              <a:moveTo>
                <a:pt x="822170" y="0"/>
              </a:moveTo>
              <a:lnTo>
                <a:pt x="822170" y="74567"/>
              </a:lnTo>
              <a:lnTo>
                <a:pt x="0" y="74567"/>
              </a:lnTo>
              <a:lnTo>
                <a:pt x="0" y="157780"/>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E5341E9-63A7-4E4B-9F5A-AF343197FE33}">
      <dsp:nvSpPr>
        <dsp:cNvPr id="0" name=""/>
        <dsp:cNvSpPr/>
      </dsp:nvSpPr>
      <dsp:spPr>
        <a:xfrm>
          <a:off x="6932738" y="2840959"/>
          <a:ext cx="2277701" cy="178659"/>
        </a:xfrm>
        <a:custGeom>
          <a:avLst/>
          <a:gdLst/>
          <a:ahLst/>
          <a:cxnLst/>
          <a:rect l="0" t="0" r="0" b="0"/>
          <a:pathLst>
            <a:path>
              <a:moveTo>
                <a:pt x="2277701" y="0"/>
              </a:moveTo>
              <a:lnTo>
                <a:pt x="2277701" y="95445"/>
              </a:lnTo>
              <a:lnTo>
                <a:pt x="0" y="95445"/>
              </a:lnTo>
              <a:lnTo>
                <a:pt x="0" y="178659"/>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A4058B-6709-4711-B317-29AFAA6F0DB6}">
      <dsp:nvSpPr>
        <dsp:cNvPr id="0" name=""/>
        <dsp:cNvSpPr/>
      </dsp:nvSpPr>
      <dsp:spPr>
        <a:xfrm>
          <a:off x="5840541" y="1270086"/>
          <a:ext cx="3369898" cy="860265"/>
        </a:xfrm>
        <a:custGeom>
          <a:avLst/>
          <a:gdLst/>
          <a:ahLst/>
          <a:cxnLst/>
          <a:rect l="0" t="0" r="0" b="0"/>
          <a:pathLst>
            <a:path>
              <a:moveTo>
                <a:pt x="0" y="0"/>
              </a:moveTo>
              <a:lnTo>
                <a:pt x="0" y="777051"/>
              </a:lnTo>
              <a:lnTo>
                <a:pt x="3369898" y="777051"/>
              </a:lnTo>
              <a:lnTo>
                <a:pt x="3369898" y="860265"/>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DB13ADB-B246-46E8-8B09-37F4E851A01B}">
      <dsp:nvSpPr>
        <dsp:cNvPr id="0" name=""/>
        <dsp:cNvSpPr/>
      </dsp:nvSpPr>
      <dsp:spPr>
        <a:xfrm>
          <a:off x="5840541" y="1270086"/>
          <a:ext cx="556367" cy="851619"/>
        </a:xfrm>
        <a:custGeom>
          <a:avLst/>
          <a:gdLst/>
          <a:ahLst/>
          <a:cxnLst/>
          <a:rect l="0" t="0" r="0" b="0"/>
          <a:pathLst>
            <a:path>
              <a:moveTo>
                <a:pt x="0" y="0"/>
              </a:moveTo>
              <a:lnTo>
                <a:pt x="0" y="768405"/>
              </a:lnTo>
              <a:lnTo>
                <a:pt x="556367" y="768405"/>
              </a:lnTo>
              <a:lnTo>
                <a:pt x="556367" y="85161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FD92391-F603-4D69-A9F5-C243A4A6CC2A}">
      <dsp:nvSpPr>
        <dsp:cNvPr id="0" name=""/>
        <dsp:cNvSpPr/>
      </dsp:nvSpPr>
      <dsp:spPr>
        <a:xfrm>
          <a:off x="4590273" y="2832313"/>
          <a:ext cx="242381" cy="661077"/>
        </a:xfrm>
        <a:custGeom>
          <a:avLst/>
          <a:gdLst/>
          <a:ahLst/>
          <a:cxnLst/>
          <a:rect l="0" t="0" r="0" b="0"/>
          <a:pathLst>
            <a:path>
              <a:moveTo>
                <a:pt x="0" y="0"/>
              </a:moveTo>
              <a:lnTo>
                <a:pt x="0" y="661077"/>
              </a:lnTo>
              <a:lnTo>
                <a:pt x="242381" y="661077"/>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087B53-9C95-473C-B44C-16F8CF9401B3}">
      <dsp:nvSpPr>
        <dsp:cNvPr id="0" name=""/>
        <dsp:cNvSpPr/>
      </dsp:nvSpPr>
      <dsp:spPr>
        <a:xfrm>
          <a:off x="5057622" y="1270086"/>
          <a:ext cx="782918" cy="851619"/>
        </a:xfrm>
        <a:custGeom>
          <a:avLst/>
          <a:gdLst/>
          <a:ahLst/>
          <a:cxnLst/>
          <a:rect l="0" t="0" r="0" b="0"/>
          <a:pathLst>
            <a:path>
              <a:moveTo>
                <a:pt x="782918" y="0"/>
              </a:moveTo>
              <a:lnTo>
                <a:pt x="782918" y="768405"/>
              </a:lnTo>
              <a:lnTo>
                <a:pt x="0" y="768405"/>
              </a:lnTo>
              <a:lnTo>
                <a:pt x="0" y="85161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925371F-4A48-44F8-A3D1-9CE298F05DCF}">
      <dsp:nvSpPr>
        <dsp:cNvPr id="0" name=""/>
        <dsp:cNvSpPr/>
      </dsp:nvSpPr>
      <dsp:spPr>
        <a:xfrm>
          <a:off x="3089022" y="2832313"/>
          <a:ext cx="91440" cy="651924"/>
        </a:xfrm>
        <a:custGeom>
          <a:avLst/>
          <a:gdLst/>
          <a:ahLst/>
          <a:cxnLst/>
          <a:rect l="0" t="0" r="0" b="0"/>
          <a:pathLst>
            <a:path>
              <a:moveTo>
                <a:pt x="45720" y="0"/>
              </a:moveTo>
              <a:lnTo>
                <a:pt x="45720" y="651924"/>
              </a:lnTo>
              <a:lnTo>
                <a:pt x="132476" y="651924"/>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642BEC-8931-468B-B5E7-810C5BD78936}">
      <dsp:nvSpPr>
        <dsp:cNvPr id="0" name=""/>
        <dsp:cNvSpPr/>
      </dsp:nvSpPr>
      <dsp:spPr>
        <a:xfrm>
          <a:off x="3602091" y="1270086"/>
          <a:ext cx="2238450" cy="851619"/>
        </a:xfrm>
        <a:custGeom>
          <a:avLst/>
          <a:gdLst/>
          <a:ahLst/>
          <a:cxnLst/>
          <a:rect l="0" t="0" r="0" b="0"/>
          <a:pathLst>
            <a:path>
              <a:moveTo>
                <a:pt x="2238450" y="0"/>
              </a:moveTo>
              <a:lnTo>
                <a:pt x="2238450" y="768405"/>
              </a:lnTo>
              <a:lnTo>
                <a:pt x="0" y="768405"/>
              </a:lnTo>
              <a:lnTo>
                <a:pt x="0" y="85161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53CBEB6-E08A-4353-9DA2-816A119ADB80}">
      <dsp:nvSpPr>
        <dsp:cNvPr id="0" name=""/>
        <dsp:cNvSpPr/>
      </dsp:nvSpPr>
      <dsp:spPr>
        <a:xfrm>
          <a:off x="2290610" y="1270086"/>
          <a:ext cx="3549931" cy="851619"/>
        </a:xfrm>
        <a:custGeom>
          <a:avLst/>
          <a:gdLst/>
          <a:ahLst/>
          <a:cxnLst/>
          <a:rect l="0" t="0" r="0" b="0"/>
          <a:pathLst>
            <a:path>
              <a:moveTo>
                <a:pt x="3549931" y="0"/>
              </a:moveTo>
              <a:lnTo>
                <a:pt x="3549931" y="768405"/>
              </a:lnTo>
              <a:lnTo>
                <a:pt x="0" y="768405"/>
              </a:lnTo>
              <a:lnTo>
                <a:pt x="0" y="85161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7261F5-5248-416B-85E5-9DE09766CDC7}">
      <dsp:nvSpPr>
        <dsp:cNvPr id="0" name=""/>
        <dsp:cNvSpPr/>
      </dsp:nvSpPr>
      <dsp:spPr>
        <a:xfrm>
          <a:off x="111399" y="2998962"/>
          <a:ext cx="229938" cy="661077"/>
        </a:xfrm>
        <a:custGeom>
          <a:avLst/>
          <a:gdLst/>
          <a:ahLst/>
          <a:cxnLst/>
          <a:rect l="0" t="0" r="0" b="0"/>
          <a:pathLst>
            <a:path>
              <a:moveTo>
                <a:pt x="0" y="0"/>
              </a:moveTo>
              <a:lnTo>
                <a:pt x="0" y="661077"/>
              </a:lnTo>
              <a:lnTo>
                <a:pt x="229938" y="661077"/>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D926DF-0BEC-461C-A2D1-20E8B73BA8B7}">
      <dsp:nvSpPr>
        <dsp:cNvPr id="0" name=""/>
        <dsp:cNvSpPr/>
      </dsp:nvSpPr>
      <dsp:spPr>
        <a:xfrm>
          <a:off x="556995" y="1270086"/>
          <a:ext cx="5283546" cy="851619"/>
        </a:xfrm>
        <a:custGeom>
          <a:avLst/>
          <a:gdLst/>
          <a:ahLst/>
          <a:cxnLst/>
          <a:rect l="0" t="0" r="0" b="0"/>
          <a:pathLst>
            <a:path>
              <a:moveTo>
                <a:pt x="5283546" y="0"/>
              </a:moveTo>
              <a:lnTo>
                <a:pt x="5283546" y="768405"/>
              </a:lnTo>
              <a:lnTo>
                <a:pt x="0" y="768405"/>
              </a:lnTo>
              <a:lnTo>
                <a:pt x="0" y="85161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31C23D-A24E-4C39-B2C5-C13C14F3529F}">
      <dsp:nvSpPr>
        <dsp:cNvPr id="0" name=""/>
        <dsp:cNvSpPr/>
      </dsp:nvSpPr>
      <dsp:spPr>
        <a:xfrm>
          <a:off x="3111827" y="154474"/>
          <a:ext cx="5457428" cy="1115612"/>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n-US" sz="4000" b="1" i="1" kern="1200" dirty="0">
              <a:solidFill>
                <a:srgbClr val="FF0000"/>
              </a:solidFill>
            </a:rPr>
            <a:t>Homo neanderthalensis</a:t>
          </a:r>
          <a:endParaRPr lang="en-AU" sz="4000" i="1" kern="1200" dirty="0">
            <a:solidFill>
              <a:srgbClr val="FF0000"/>
            </a:solidFill>
          </a:endParaRPr>
        </a:p>
      </dsp:txBody>
      <dsp:txXfrm>
        <a:off x="3111827" y="154474"/>
        <a:ext cx="5457428" cy="1115612"/>
      </dsp:txXfrm>
    </dsp:sp>
    <dsp:sp modelId="{7BA6C271-132D-40AE-911F-F13E9EB5C77B}">
      <dsp:nvSpPr>
        <dsp:cNvPr id="0" name=""/>
        <dsp:cNvSpPr/>
      </dsp:nvSpPr>
      <dsp:spPr>
        <a:xfrm>
          <a:off x="0" y="2121705"/>
          <a:ext cx="1113991" cy="877256"/>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AU" sz="1800" kern="1200" dirty="0"/>
            <a:t>Caves used as shelter</a:t>
          </a:r>
        </a:p>
      </dsp:txBody>
      <dsp:txXfrm>
        <a:off x="0" y="2121705"/>
        <a:ext cx="1113991" cy="877256"/>
      </dsp:txXfrm>
    </dsp:sp>
    <dsp:sp modelId="{AE45E25B-2B2D-4070-BE6F-24D0505DDF75}">
      <dsp:nvSpPr>
        <dsp:cNvPr id="0" name=""/>
        <dsp:cNvSpPr/>
      </dsp:nvSpPr>
      <dsp:spPr>
        <a:xfrm>
          <a:off x="341337" y="3186268"/>
          <a:ext cx="1289104" cy="94754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AU" sz="1600" kern="1200" dirty="0"/>
            <a:t>Environment no longer a factor in where they live</a:t>
          </a:r>
        </a:p>
      </dsp:txBody>
      <dsp:txXfrm>
        <a:off x="341337" y="3186268"/>
        <a:ext cx="1289104" cy="947544"/>
      </dsp:txXfrm>
    </dsp:sp>
    <dsp:sp modelId="{429DDF84-9B18-4FF0-B8CD-F0701F02CA8F}">
      <dsp:nvSpPr>
        <dsp:cNvPr id="0" name=""/>
        <dsp:cNvSpPr/>
      </dsp:nvSpPr>
      <dsp:spPr>
        <a:xfrm>
          <a:off x="1729743" y="2121705"/>
          <a:ext cx="1121734" cy="134568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AU" sz="1800" kern="1200" dirty="0"/>
            <a:t>Hunted lots of meat – butchered at site of kill</a:t>
          </a:r>
        </a:p>
      </dsp:txBody>
      <dsp:txXfrm>
        <a:off x="1729743" y="2121705"/>
        <a:ext cx="1121734" cy="1345681"/>
      </dsp:txXfrm>
    </dsp:sp>
    <dsp:sp modelId="{8C2B0054-56A7-4EB7-A0FA-5F5DFAC2B0F9}">
      <dsp:nvSpPr>
        <dsp:cNvPr id="0" name=""/>
        <dsp:cNvSpPr/>
      </dsp:nvSpPr>
      <dsp:spPr>
        <a:xfrm>
          <a:off x="3017904" y="2121705"/>
          <a:ext cx="1168373" cy="710607"/>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AU" sz="1800" kern="1200" dirty="0"/>
            <a:t>Buried the dead</a:t>
          </a:r>
        </a:p>
      </dsp:txBody>
      <dsp:txXfrm>
        <a:off x="3017904" y="2121705"/>
        <a:ext cx="1168373" cy="710607"/>
      </dsp:txXfrm>
    </dsp:sp>
    <dsp:sp modelId="{98B4B829-8AA5-4EA2-B0BF-EB45E8D16ADB}">
      <dsp:nvSpPr>
        <dsp:cNvPr id="0" name=""/>
        <dsp:cNvSpPr/>
      </dsp:nvSpPr>
      <dsp:spPr>
        <a:xfrm>
          <a:off x="3221498" y="3010465"/>
          <a:ext cx="1289104" cy="94754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AU" sz="1800" kern="1200" dirty="0"/>
            <a:t>Ceremonial burial – religion</a:t>
          </a:r>
        </a:p>
      </dsp:txBody>
      <dsp:txXfrm>
        <a:off x="3221498" y="3010465"/>
        <a:ext cx="1289104" cy="947544"/>
      </dsp:txXfrm>
    </dsp:sp>
    <dsp:sp modelId="{DEF7D4A9-27E1-4857-AE78-B4CC1F879B04}">
      <dsp:nvSpPr>
        <dsp:cNvPr id="0" name=""/>
        <dsp:cNvSpPr/>
      </dsp:nvSpPr>
      <dsp:spPr>
        <a:xfrm>
          <a:off x="4473436" y="2121705"/>
          <a:ext cx="1168373" cy="710607"/>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AU" sz="1800" kern="1200" dirty="0"/>
            <a:t>Shared food and resources</a:t>
          </a:r>
        </a:p>
      </dsp:txBody>
      <dsp:txXfrm>
        <a:off x="4473436" y="2121705"/>
        <a:ext cx="1168373" cy="710607"/>
      </dsp:txXfrm>
    </dsp:sp>
    <dsp:sp modelId="{9226FA81-2972-4981-9F86-73708ABDEEBC}">
      <dsp:nvSpPr>
        <dsp:cNvPr id="0" name=""/>
        <dsp:cNvSpPr/>
      </dsp:nvSpPr>
      <dsp:spPr>
        <a:xfrm>
          <a:off x="4832655" y="3019619"/>
          <a:ext cx="1289104" cy="94754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AU" sz="2000" kern="1200" dirty="0"/>
            <a:t>Cared for the weak</a:t>
          </a:r>
        </a:p>
      </dsp:txBody>
      <dsp:txXfrm>
        <a:off x="4832655" y="3019619"/>
        <a:ext cx="1289104" cy="947544"/>
      </dsp:txXfrm>
    </dsp:sp>
    <dsp:sp modelId="{45A89D33-4DA3-4587-809F-48E752DDAA13}">
      <dsp:nvSpPr>
        <dsp:cNvPr id="0" name=""/>
        <dsp:cNvSpPr/>
      </dsp:nvSpPr>
      <dsp:spPr>
        <a:xfrm>
          <a:off x="5812722" y="2121705"/>
          <a:ext cx="1168373" cy="710607"/>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AU" sz="1800" kern="1200"/>
            <a:t>Possible language </a:t>
          </a:r>
        </a:p>
      </dsp:txBody>
      <dsp:txXfrm>
        <a:off x="5812722" y="2121705"/>
        <a:ext cx="1168373" cy="710607"/>
      </dsp:txXfrm>
    </dsp:sp>
    <dsp:sp modelId="{9128475C-4819-4BC3-9702-B20A10DCC0BB}">
      <dsp:nvSpPr>
        <dsp:cNvPr id="0" name=""/>
        <dsp:cNvSpPr/>
      </dsp:nvSpPr>
      <dsp:spPr>
        <a:xfrm>
          <a:off x="7763040" y="2130351"/>
          <a:ext cx="2894800" cy="710607"/>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AU" sz="2800" b="1" kern="1200" dirty="0">
              <a:solidFill>
                <a:srgbClr val="FF0000"/>
              </a:solidFill>
            </a:rPr>
            <a:t>Mousterian tools</a:t>
          </a:r>
        </a:p>
      </dsp:txBody>
      <dsp:txXfrm>
        <a:off x="7763040" y="2130351"/>
        <a:ext cx="2894800" cy="710607"/>
      </dsp:txXfrm>
    </dsp:sp>
    <dsp:sp modelId="{E2A6DC44-B7C3-4089-8463-DB412668E527}">
      <dsp:nvSpPr>
        <dsp:cNvPr id="0" name=""/>
        <dsp:cNvSpPr/>
      </dsp:nvSpPr>
      <dsp:spPr>
        <a:xfrm>
          <a:off x="6288186" y="3019619"/>
          <a:ext cx="1289104" cy="94754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“Flake Tools” made from stone</a:t>
          </a:r>
        </a:p>
      </dsp:txBody>
      <dsp:txXfrm>
        <a:off x="6288186" y="3019619"/>
        <a:ext cx="1289104" cy="947544"/>
      </dsp:txXfrm>
    </dsp:sp>
    <dsp:sp modelId="{B17A5130-624F-4962-819D-550AB9B2E893}">
      <dsp:nvSpPr>
        <dsp:cNvPr id="0" name=""/>
        <dsp:cNvSpPr/>
      </dsp:nvSpPr>
      <dsp:spPr>
        <a:xfrm>
          <a:off x="7743717" y="2998740"/>
          <a:ext cx="1289104" cy="94754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0000"/>
              </a:solidFill>
            </a:rPr>
            <a:t>Sophisticated – made to plan</a:t>
          </a:r>
        </a:p>
      </dsp:txBody>
      <dsp:txXfrm>
        <a:off x="7743717" y="2998740"/>
        <a:ext cx="1289104" cy="947544"/>
      </dsp:txXfrm>
    </dsp:sp>
    <dsp:sp modelId="{81FC28B2-55E8-49DE-8145-AFCD31321B9F}">
      <dsp:nvSpPr>
        <dsp:cNvPr id="0" name=""/>
        <dsp:cNvSpPr/>
      </dsp:nvSpPr>
      <dsp:spPr>
        <a:xfrm>
          <a:off x="7952490" y="4418097"/>
          <a:ext cx="1289104" cy="94754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solidFill>
                <a:srgbClr val="FF0000"/>
              </a:solidFill>
            </a:rPr>
            <a:t>Each tool had a very specific purpose</a:t>
          </a:r>
          <a:endParaRPr lang="en-US" sz="1600" kern="1200" dirty="0">
            <a:solidFill>
              <a:srgbClr val="FF0000"/>
            </a:solidFill>
          </a:endParaRPr>
        </a:p>
      </dsp:txBody>
      <dsp:txXfrm>
        <a:off x="7952490" y="4418097"/>
        <a:ext cx="1289104" cy="947544"/>
      </dsp:txXfrm>
    </dsp:sp>
    <dsp:sp modelId="{A45A0915-C20B-4152-87B7-4CC24783E272}">
      <dsp:nvSpPr>
        <dsp:cNvPr id="0" name=""/>
        <dsp:cNvSpPr/>
      </dsp:nvSpPr>
      <dsp:spPr>
        <a:xfrm>
          <a:off x="9486726" y="2998740"/>
          <a:ext cx="1637531" cy="190562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i="1" kern="1200" dirty="0">
              <a:solidFill>
                <a:srgbClr val="FF0000"/>
              </a:solidFill>
            </a:rPr>
            <a:t>Made by: </a:t>
          </a:r>
          <a:r>
            <a:rPr lang="en-US" sz="2000" b="1" kern="1200" dirty="0">
              <a:solidFill>
                <a:srgbClr val="FF0000"/>
              </a:solidFill>
            </a:rPr>
            <a:t>Hammer</a:t>
          </a:r>
          <a:r>
            <a:rPr lang="en-US" sz="2000" kern="1200" dirty="0">
              <a:solidFill>
                <a:srgbClr val="FF0000"/>
              </a:solidFill>
            </a:rPr>
            <a:t> used to </a:t>
          </a:r>
          <a:r>
            <a:rPr lang="en-US" sz="2000" b="1" kern="1200" dirty="0">
              <a:solidFill>
                <a:srgbClr val="FF0000"/>
              </a:solidFill>
            </a:rPr>
            <a:t>flake</a:t>
          </a:r>
          <a:r>
            <a:rPr lang="en-US" sz="2000" kern="1200" dirty="0">
              <a:solidFill>
                <a:srgbClr val="FF0000"/>
              </a:solidFill>
            </a:rPr>
            <a:t> off several small flakes from a prepared core – </a:t>
          </a:r>
          <a:r>
            <a:rPr lang="en-US" sz="2000" b="1" kern="1200" dirty="0">
              <a:solidFill>
                <a:srgbClr val="FF0000"/>
              </a:solidFill>
            </a:rPr>
            <a:t>delicate work</a:t>
          </a:r>
        </a:p>
      </dsp:txBody>
      <dsp:txXfrm>
        <a:off x="9486726" y="2998740"/>
        <a:ext cx="1637531" cy="1905621"/>
      </dsp:txXfrm>
    </dsp:sp>
    <dsp:sp modelId="{07D283B4-9C5D-4C09-AD87-021EBEEFE071}">
      <dsp:nvSpPr>
        <dsp:cNvPr id="0" name=""/>
        <dsp:cNvSpPr/>
      </dsp:nvSpPr>
      <dsp:spPr>
        <a:xfrm>
          <a:off x="10056750" y="5827873"/>
          <a:ext cx="1289104" cy="94754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rgbClr val="FF0000"/>
              </a:solidFill>
            </a:rPr>
            <a:t>Hafting – attached to wooden shaft</a:t>
          </a:r>
        </a:p>
      </dsp:txBody>
      <dsp:txXfrm>
        <a:off x="10056750" y="5827873"/>
        <a:ext cx="1289104" cy="947544"/>
      </dsp:txXfrm>
    </dsp:sp>
    <dsp:sp modelId="{7B2120A6-9FCE-47E2-8D94-9AE3D839D23D}">
      <dsp:nvSpPr>
        <dsp:cNvPr id="0" name=""/>
        <dsp:cNvSpPr/>
      </dsp:nvSpPr>
      <dsp:spPr>
        <a:xfrm>
          <a:off x="11262843" y="2998740"/>
          <a:ext cx="928956" cy="143080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i="1" kern="1200" dirty="0">
              <a:solidFill>
                <a:srgbClr val="FF0000"/>
              </a:solidFill>
            </a:rPr>
            <a:t>Used for: </a:t>
          </a:r>
          <a:r>
            <a:rPr lang="en-US" sz="1600" kern="1200" dirty="0">
              <a:solidFill>
                <a:srgbClr val="FF0000"/>
              </a:solidFill>
            </a:rPr>
            <a:t>Hunting; Butchering; Clothes making</a:t>
          </a:r>
        </a:p>
      </dsp:txBody>
      <dsp:txXfrm>
        <a:off x="11262843" y="2998740"/>
        <a:ext cx="928956" cy="14308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533FD3-BDEC-4F0D-9C85-8C509ACB689E}">
      <dsp:nvSpPr>
        <dsp:cNvPr id="0" name=""/>
        <dsp:cNvSpPr/>
      </dsp:nvSpPr>
      <dsp:spPr>
        <a:xfrm>
          <a:off x="5805468" y="1011923"/>
          <a:ext cx="132633" cy="581062"/>
        </a:xfrm>
        <a:custGeom>
          <a:avLst/>
          <a:gdLst/>
          <a:ahLst/>
          <a:cxnLst/>
          <a:rect l="0" t="0" r="0" b="0"/>
          <a:pathLst>
            <a:path>
              <a:moveTo>
                <a:pt x="132633" y="0"/>
              </a:moveTo>
              <a:lnTo>
                <a:pt x="132633" y="581062"/>
              </a:lnTo>
              <a:lnTo>
                <a:pt x="0" y="58106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F5CC0A-FAAA-404A-B387-2D653B6715F0}">
      <dsp:nvSpPr>
        <dsp:cNvPr id="0" name=""/>
        <dsp:cNvSpPr/>
      </dsp:nvSpPr>
      <dsp:spPr>
        <a:xfrm>
          <a:off x="10738267" y="2805637"/>
          <a:ext cx="189476" cy="1291066"/>
        </a:xfrm>
        <a:custGeom>
          <a:avLst/>
          <a:gdLst/>
          <a:ahLst/>
          <a:cxnLst/>
          <a:rect l="0" t="0" r="0" b="0"/>
          <a:pathLst>
            <a:path>
              <a:moveTo>
                <a:pt x="0" y="0"/>
              </a:moveTo>
              <a:lnTo>
                <a:pt x="0" y="1291066"/>
              </a:lnTo>
              <a:lnTo>
                <a:pt x="189476" y="1291066"/>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755D1A-B765-46DA-B535-25C08ECE49D9}">
      <dsp:nvSpPr>
        <dsp:cNvPr id="0" name=""/>
        <dsp:cNvSpPr/>
      </dsp:nvSpPr>
      <dsp:spPr>
        <a:xfrm>
          <a:off x="5938102" y="1011923"/>
          <a:ext cx="5305435" cy="1162124"/>
        </a:xfrm>
        <a:custGeom>
          <a:avLst/>
          <a:gdLst/>
          <a:ahLst/>
          <a:cxnLst/>
          <a:rect l="0" t="0" r="0" b="0"/>
          <a:pathLst>
            <a:path>
              <a:moveTo>
                <a:pt x="0" y="0"/>
              </a:moveTo>
              <a:lnTo>
                <a:pt x="0" y="1029490"/>
              </a:lnTo>
              <a:lnTo>
                <a:pt x="5305435" y="1029490"/>
              </a:lnTo>
              <a:lnTo>
                <a:pt x="5305435" y="1162124"/>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D49B17-EC6A-44EE-9E51-90402EB7316A}">
      <dsp:nvSpPr>
        <dsp:cNvPr id="0" name=""/>
        <dsp:cNvSpPr/>
      </dsp:nvSpPr>
      <dsp:spPr>
        <a:xfrm>
          <a:off x="5938102" y="1011923"/>
          <a:ext cx="3284867" cy="1162124"/>
        </a:xfrm>
        <a:custGeom>
          <a:avLst/>
          <a:gdLst/>
          <a:ahLst/>
          <a:cxnLst/>
          <a:rect l="0" t="0" r="0" b="0"/>
          <a:pathLst>
            <a:path>
              <a:moveTo>
                <a:pt x="0" y="0"/>
              </a:moveTo>
              <a:lnTo>
                <a:pt x="0" y="1029490"/>
              </a:lnTo>
              <a:lnTo>
                <a:pt x="3284867" y="1029490"/>
              </a:lnTo>
              <a:lnTo>
                <a:pt x="3284867" y="1162124"/>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31D7E40-986E-4471-A7CD-99FC7BE4A1C7}">
      <dsp:nvSpPr>
        <dsp:cNvPr id="0" name=""/>
        <dsp:cNvSpPr/>
      </dsp:nvSpPr>
      <dsp:spPr>
        <a:xfrm>
          <a:off x="4059104" y="2805637"/>
          <a:ext cx="536298" cy="2090226"/>
        </a:xfrm>
        <a:custGeom>
          <a:avLst/>
          <a:gdLst/>
          <a:ahLst/>
          <a:cxnLst/>
          <a:rect l="0" t="0" r="0" b="0"/>
          <a:pathLst>
            <a:path>
              <a:moveTo>
                <a:pt x="0" y="0"/>
              </a:moveTo>
              <a:lnTo>
                <a:pt x="0" y="2090226"/>
              </a:lnTo>
              <a:lnTo>
                <a:pt x="536298" y="2090226"/>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01C703C-B7AD-4BF7-9265-42A7EE3F2DC2}">
      <dsp:nvSpPr>
        <dsp:cNvPr id="0" name=""/>
        <dsp:cNvSpPr/>
      </dsp:nvSpPr>
      <dsp:spPr>
        <a:xfrm>
          <a:off x="5489235" y="1011923"/>
          <a:ext cx="448867" cy="1162124"/>
        </a:xfrm>
        <a:custGeom>
          <a:avLst/>
          <a:gdLst/>
          <a:ahLst/>
          <a:cxnLst/>
          <a:rect l="0" t="0" r="0" b="0"/>
          <a:pathLst>
            <a:path>
              <a:moveTo>
                <a:pt x="448867" y="0"/>
              </a:moveTo>
              <a:lnTo>
                <a:pt x="448867" y="1029490"/>
              </a:lnTo>
              <a:lnTo>
                <a:pt x="0" y="1029490"/>
              </a:lnTo>
              <a:lnTo>
                <a:pt x="0" y="1162124"/>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EDD5B1-75EF-4359-8D55-CEA686D602AC}">
      <dsp:nvSpPr>
        <dsp:cNvPr id="0" name=""/>
        <dsp:cNvSpPr/>
      </dsp:nvSpPr>
      <dsp:spPr>
        <a:xfrm>
          <a:off x="2804715" y="1011923"/>
          <a:ext cx="3133387" cy="1162124"/>
        </a:xfrm>
        <a:custGeom>
          <a:avLst/>
          <a:gdLst/>
          <a:ahLst/>
          <a:cxnLst/>
          <a:rect l="0" t="0" r="0" b="0"/>
          <a:pathLst>
            <a:path>
              <a:moveTo>
                <a:pt x="3133387" y="0"/>
              </a:moveTo>
              <a:lnTo>
                <a:pt x="3133387" y="1029490"/>
              </a:lnTo>
              <a:lnTo>
                <a:pt x="0" y="1029490"/>
              </a:lnTo>
              <a:lnTo>
                <a:pt x="0" y="1162124"/>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060B39-8EA4-4014-A286-4116B545A69B}">
      <dsp:nvSpPr>
        <dsp:cNvPr id="0" name=""/>
        <dsp:cNvSpPr/>
      </dsp:nvSpPr>
      <dsp:spPr>
        <a:xfrm>
          <a:off x="191755" y="3431327"/>
          <a:ext cx="286017" cy="581062"/>
        </a:xfrm>
        <a:custGeom>
          <a:avLst/>
          <a:gdLst/>
          <a:ahLst/>
          <a:cxnLst/>
          <a:rect l="0" t="0" r="0" b="0"/>
          <a:pathLst>
            <a:path>
              <a:moveTo>
                <a:pt x="0" y="0"/>
              </a:moveTo>
              <a:lnTo>
                <a:pt x="0" y="581062"/>
              </a:lnTo>
              <a:lnTo>
                <a:pt x="286017" y="581062"/>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015D078-D670-480E-B459-604526BF8BC5}">
      <dsp:nvSpPr>
        <dsp:cNvPr id="0" name=""/>
        <dsp:cNvSpPr/>
      </dsp:nvSpPr>
      <dsp:spPr>
        <a:xfrm>
          <a:off x="954467" y="1011923"/>
          <a:ext cx="4983634" cy="1162124"/>
        </a:xfrm>
        <a:custGeom>
          <a:avLst/>
          <a:gdLst/>
          <a:ahLst/>
          <a:cxnLst/>
          <a:rect l="0" t="0" r="0" b="0"/>
          <a:pathLst>
            <a:path>
              <a:moveTo>
                <a:pt x="4983634" y="0"/>
              </a:moveTo>
              <a:lnTo>
                <a:pt x="4983634" y="1029490"/>
              </a:lnTo>
              <a:lnTo>
                <a:pt x="0" y="1029490"/>
              </a:lnTo>
              <a:lnTo>
                <a:pt x="0" y="1162124"/>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C11C263-E653-4FCD-9EC8-C49976FD46E9}">
      <dsp:nvSpPr>
        <dsp:cNvPr id="0" name=""/>
        <dsp:cNvSpPr/>
      </dsp:nvSpPr>
      <dsp:spPr>
        <a:xfrm>
          <a:off x="3992434" y="137178"/>
          <a:ext cx="3891335" cy="87474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AU" sz="4400" b="1" i="1" kern="1200" dirty="0">
              <a:solidFill>
                <a:srgbClr val="FF0000"/>
              </a:solidFill>
            </a:rPr>
            <a:t>Homo sapiens</a:t>
          </a:r>
        </a:p>
      </dsp:txBody>
      <dsp:txXfrm>
        <a:off x="3992434" y="137178"/>
        <a:ext cx="3891335" cy="874744"/>
      </dsp:txXfrm>
    </dsp:sp>
    <dsp:sp modelId="{C09BDA06-B13A-4D52-9F7D-2E166B0625D3}">
      <dsp:nvSpPr>
        <dsp:cNvPr id="0" name=""/>
        <dsp:cNvSpPr/>
      </dsp:nvSpPr>
      <dsp:spPr>
        <a:xfrm>
          <a:off x="1077" y="2174047"/>
          <a:ext cx="1906780" cy="1257279"/>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AU" sz="1600" kern="1200" dirty="0"/>
            <a:t>Clothing that was sewn together (increased skill level)</a:t>
          </a:r>
        </a:p>
      </dsp:txBody>
      <dsp:txXfrm>
        <a:off x="1077" y="2174047"/>
        <a:ext cx="1906780" cy="1257279"/>
      </dsp:txXfrm>
    </dsp:sp>
    <dsp:sp modelId="{BA2F15F5-CE0C-41E4-9612-DE64A2A48531}">
      <dsp:nvSpPr>
        <dsp:cNvPr id="0" name=""/>
        <dsp:cNvSpPr/>
      </dsp:nvSpPr>
      <dsp:spPr>
        <a:xfrm>
          <a:off x="477772" y="3696594"/>
          <a:ext cx="1853095" cy="631589"/>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AU" sz="2400" kern="1200" dirty="0"/>
            <a:t>Articulated speech</a:t>
          </a:r>
        </a:p>
      </dsp:txBody>
      <dsp:txXfrm>
        <a:off x="477772" y="3696594"/>
        <a:ext cx="1853095" cy="631589"/>
      </dsp:txXfrm>
    </dsp:sp>
    <dsp:sp modelId="{F685ED36-AB65-4F1F-A92B-E0499F8DC85B}">
      <dsp:nvSpPr>
        <dsp:cNvPr id="0" name=""/>
        <dsp:cNvSpPr/>
      </dsp:nvSpPr>
      <dsp:spPr>
        <a:xfrm>
          <a:off x="2173125" y="2174047"/>
          <a:ext cx="1263178" cy="103685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AU" sz="1200" kern="1200" dirty="0"/>
            <a:t>Better shelters – able to survive in colder climates in different geographical locations</a:t>
          </a:r>
        </a:p>
      </dsp:txBody>
      <dsp:txXfrm>
        <a:off x="2173125" y="2174047"/>
        <a:ext cx="1263178" cy="1036854"/>
      </dsp:txXfrm>
    </dsp:sp>
    <dsp:sp modelId="{119EF643-A27A-483C-BB1C-5D4653EB62C7}">
      <dsp:nvSpPr>
        <dsp:cNvPr id="0" name=""/>
        <dsp:cNvSpPr/>
      </dsp:nvSpPr>
      <dsp:spPr>
        <a:xfrm>
          <a:off x="3701572" y="2174047"/>
          <a:ext cx="3575326" cy="631589"/>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AU" sz="2400" b="1" kern="1200" dirty="0">
              <a:solidFill>
                <a:srgbClr val="FF0000"/>
              </a:solidFill>
            </a:rPr>
            <a:t>Advancement in tool making e.g. bladed tools</a:t>
          </a:r>
        </a:p>
      </dsp:txBody>
      <dsp:txXfrm>
        <a:off x="3701572" y="2174047"/>
        <a:ext cx="3575326" cy="631589"/>
      </dsp:txXfrm>
    </dsp:sp>
    <dsp:sp modelId="{9CD398D1-4C96-4494-9729-0865BC3C2226}">
      <dsp:nvSpPr>
        <dsp:cNvPr id="0" name=""/>
        <dsp:cNvSpPr/>
      </dsp:nvSpPr>
      <dsp:spPr>
        <a:xfrm>
          <a:off x="4595403" y="3070904"/>
          <a:ext cx="3238588" cy="3649916"/>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AU" sz="2400" b="1" kern="1200" dirty="0">
              <a:solidFill>
                <a:srgbClr val="FF0000"/>
              </a:solidFill>
            </a:rPr>
            <a:t>Aurignacian, Solutrean and Magdalenian tool cultures</a:t>
          </a:r>
        </a:p>
        <a:p>
          <a:pPr marL="0" lvl="0" indent="0" algn="ctr" defTabSz="1066800">
            <a:lnSpc>
              <a:spcPct val="90000"/>
            </a:lnSpc>
            <a:spcBef>
              <a:spcPct val="0"/>
            </a:spcBef>
            <a:spcAft>
              <a:spcPct val="35000"/>
            </a:spcAft>
            <a:buNone/>
          </a:pPr>
          <a:r>
            <a:rPr lang="en-AU" sz="1700" kern="1200" dirty="0">
              <a:solidFill>
                <a:srgbClr val="FF0000"/>
              </a:solidFill>
            </a:rPr>
            <a:t>Dominance of bone and antler tools</a:t>
          </a:r>
        </a:p>
        <a:p>
          <a:pPr marL="0" lvl="0" indent="0" algn="ctr" defTabSz="1066800">
            <a:lnSpc>
              <a:spcPct val="90000"/>
            </a:lnSpc>
            <a:spcBef>
              <a:spcPct val="0"/>
            </a:spcBef>
            <a:spcAft>
              <a:spcPct val="35000"/>
            </a:spcAft>
            <a:buNone/>
          </a:pPr>
          <a:r>
            <a:rPr lang="en-US" sz="1700" kern="1200" dirty="0">
              <a:solidFill>
                <a:srgbClr val="FF0000"/>
              </a:solidFill>
            </a:rPr>
            <a:t>Hafting – attached to wooden shaft</a:t>
          </a:r>
        </a:p>
        <a:p>
          <a:pPr marL="0" lvl="0" indent="0" algn="ctr" defTabSz="1066800">
            <a:lnSpc>
              <a:spcPct val="90000"/>
            </a:lnSpc>
            <a:spcBef>
              <a:spcPct val="0"/>
            </a:spcBef>
            <a:spcAft>
              <a:spcPct val="35000"/>
            </a:spcAft>
            <a:buNone/>
          </a:pPr>
          <a:r>
            <a:rPr lang="en-US" sz="1700" kern="1200" dirty="0">
              <a:solidFill>
                <a:srgbClr val="FF0000"/>
              </a:solidFill>
            </a:rPr>
            <a:t>Burins – a tool made to help make other tools</a:t>
          </a:r>
        </a:p>
        <a:p>
          <a:pPr marL="0" lvl="0" indent="0" algn="ctr" defTabSz="1066800">
            <a:lnSpc>
              <a:spcPct val="90000"/>
            </a:lnSpc>
            <a:spcBef>
              <a:spcPct val="0"/>
            </a:spcBef>
            <a:spcAft>
              <a:spcPct val="35000"/>
            </a:spcAft>
            <a:buNone/>
          </a:pPr>
          <a:r>
            <a:rPr lang="en-US" sz="1700" i="1" kern="1200" dirty="0">
              <a:solidFill>
                <a:srgbClr val="FF0000"/>
              </a:solidFill>
            </a:rPr>
            <a:t>Used for: </a:t>
          </a:r>
          <a:r>
            <a:rPr lang="en-US" sz="1700" kern="1200" dirty="0">
              <a:solidFill>
                <a:srgbClr val="FF0000"/>
              </a:solidFill>
            </a:rPr>
            <a:t>Hunting; Butchering; Clothes making</a:t>
          </a:r>
          <a:endParaRPr lang="en-AU" sz="1700" kern="1200" dirty="0">
            <a:solidFill>
              <a:srgbClr val="FF0000"/>
            </a:solidFill>
          </a:endParaRPr>
        </a:p>
      </dsp:txBody>
      <dsp:txXfrm>
        <a:off x="4595403" y="3070904"/>
        <a:ext cx="3238588" cy="3649916"/>
      </dsp:txXfrm>
    </dsp:sp>
    <dsp:sp modelId="{1E6F1E48-1EF5-43C4-8CC6-BC0060E473FE}">
      <dsp:nvSpPr>
        <dsp:cNvPr id="0" name=""/>
        <dsp:cNvSpPr/>
      </dsp:nvSpPr>
      <dsp:spPr>
        <a:xfrm>
          <a:off x="8099259" y="2174047"/>
          <a:ext cx="2247422" cy="141095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AU" sz="1800" kern="1200" dirty="0"/>
            <a:t>Animal fat burned for oil lamps</a:t>
          </a:r>
        </a:p>
        <a:p>
          <a:pPr marL="0" lvl="0" indent="0" algn="ctr" defTabSz="800100">
            <a:lnSpc>
              <a:spcPct val="90000"/>
            </a:lnSpc>
            <a:spcBef>
              <a:spcPct val="0"/>
            </a:spcBef>
            <a:spcAft>
              <a:spcPct val="35000"/>
            </a:spcAft>
            <a:buNone/>
          </a:pPr>
          <a:r>
            <a:rPr lang="en-AU" sz="1800" kern="1200" dirty="0"/>
            <a:t>Source of meat</a:t>
          </a:r>
        </a:p>
        <a:p>
          <a:pPr marL="0" lvl="0" indent="0" algn="ctr" defTabSz="800100">
            <a:lnSpc>
              <a:spcPct val="90000"/>
            </a:lnSpc>
            <a:spcBef>
              <a:spcPct val="0"/>
            </a:spcBef>
            <a:spcAft>
              <a:spcPct val="35000"/>
            </a:spcAft>
            <a:buNone/>
          </a:pPr>
          <a:r>
            <a:rPr lang="en-AU" sz="1800" kern="1200" dirty="0"/>
            <a:t>tools</a:t>
          </a:r>
        </a:p>
      </dsp:txBody>
      <dsp:txXfrm>
        <a:off x="8099259" y="2174047"/>
        <a:ext cx="2247422" cy="1410951"/>
      </dsp:txXfrm>
    </dsp:sp>
    <dsp:sp modelId="{A60D89A7-531B-4C16-A98C-C41E9627305E}">
      <dsp:nvSpPr>
        <dsp:cNvPr id="0" name=""/>
        <dsp:cNvSpPr/>
      </dsp:nvSpPr>
      <dsp:spPr>
        <a:xfrm>
          <a:off x="10611949" y="2174047"/>
          <a:ext cx="1263178" cy="631589"/>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AU" sz="2400" kern="1200" dirty="0"/>
            <a:t>Art work</a:t>
          </a:r>
        </a:p>
      </dsp:txBody>
      <dsp:txXfrm>
        <a:off x="10611949" y="2174047"/>
        <a:ext cx="1263178" cy="631589"/>
      </dsp:txXfrm>
    </dsp:sp>
    <dsp:sp modelId="{212DBCA3-0872-4CBE-A0B1-5EBFF37EDC27}">
      <dsp:nvSpPr>
        <dsp:cNvPr id="0" name=""/>
        <dsp:cNvSpPr/>
      </dsp:nvSpPr>
      <dsp:spPr>
        <a:xfrm>
          <a:off x="10927743" y="3070904"/>
          <a:ext cx="1263178" cy="2051598"/>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AU" sz="1800" kern="1200" dirty="0"/>
            <a:t>Carvings</a:t>
          </a:r>
        </a:p>
        <a:p>
          <a:pPr marL="0" lvl="0" indent="0" algn="ctr" defTabSz="800100">
            <a:lnSpc>
              <a:spcPct val="90000"/>
            </a:lnSpc>
            <a:spcBef>
              <a:spcPct val="0"/>
            </a:spcBef>
            <a:spcAft>
              <a:spcPct val="35000"/>
            </a:spcAft>
            <a:buNone/>
          </a:pPr>
          <a:r>
            <a:rPr lang="en-AU" sz="1800" kern="1200" dirty="0"/>
            <a:t>Murals</a:t>
          </a:r>
        </a:p>
        <a:p>
          <a:pPr marL="0" lvl="0" indent="0" algn="ctr" defTabSz="800100">
            <a:lnSpc>
              <a:spcPct val="90000"/>
            </a:lnSpc>
            <a:spcBef>
              <a:spcPct val="0"/>
            </a:spcBef>
            <a:spcAft>
              <a:spcPct val="35000"/>
            </a:spcAft>
            <a:buNone/>
          </a:pPr>
          <a:r>
            <a:rPr lang="en-AU" sz="1800" kern="1200" dirty="0"/>
            <a:t>Re-working blades with intricate designs</a:t>
          </a:r>
        </a:p>
      </dsp:txBody>
      <dsp:txXfrm>
        <a:off x="10927743" y="3070904"/>
        <a:ext cx="1263178" cy="2051598"/>
      </dsp:txXfrm>
    </dsp:sp>
    <dsp:sp modelId="{FC6432C6-4F78-4DE4-AB05-ED0EB931FC8E}">
      <dsp:nvSpPr>
        <dsp:cNvPr id="0" name=""/>
        <dsp:cNvSpPr/>
      </dsp:nvSpPr>
      <dsp:spPr>
        <a:xfrm>
          <a:off x="2352329" y="1277190"/>
          <a:ext cx="3453139" cy="631589"/>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AU" sz="1800" kern="1200" dirty="0"/>
            <a:t>Increased cranial capacity and brain size</a:t>
          </a:r>
        </a:p>
      </dsp:txBody>
      <dsp:txXfrm>
        <a:off x="2352329" y="1277190"/>
        <a:ext cx="3453139" cy="63158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4528B3-7253-4079-A1FC-90A0FE0573E7}" type="datetimeFigureOut">
              <a:rPr lang="en-AU" smtClean="0"/>
              <a:t>16/08/2020</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A38585-8742-4457-843C-F3BB58019664}" type="slidenum">
              <a:rPr lang="en-AU" smtClean="0"/>
              <a:t>‹#›</a:t>
            </a:fld>
            <a:endParaRPr lang="en-AU"/>
          </a:p>
        </p:txBody>
      </p:sp>
    </p:spTree>
    <p:extLst>
      <p:ext uri="{BB962C8B-B14F-4D97-AF65-F5344CB8AC3E}">
        <p14:creationId xmlns:p14="http://schemas.microsoft.com/office/powerpoint/2010/main" val="1286386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2A52D443-25FA-46AD-A234-AE6681B0E226}" type="datetimeFigureOut">
              <a:rPr lang="en-AU" smtClean="0"/>
              <a:t>16/08/2020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EF0EEFD-1BAC-4860-B7A1-98B8BE98C275}" type="slidenum">
              <a:rPr lang="en-AU" smtClean="0"/>
              <a:t>‹#›</a:t>
            </a:fld>
            <a:endParaRPr lang="en-AU"/>
          </a:p>
        </p:txBody>
      </p:sp>
    </p:spTree>
    <p:extLst>
      <p:ext uri="{BB962C8B-B14F-4D97-AF65-F5344CB8AC3E}">
        <p14:creationId xmlns:p14="http://schemas.microsoft.com/office/powerpoint/2010/main" val="395343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2A52D443-25FA-46AD-A234-AE6681B0E226}" type="datetimeFigureOut">
              <a:rPr lang="en-AU" smtClean="0"/>
              <a:t>16/08/2020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EF0EEFD-1BAC-4860-B7A1-98B8BE98C275}" type="slidenum">
              <a:rPr lang="en-AU" smtClean="0"/>
              <a:t>‹#›</a:t>
            </a:fld>
            <a:endParaRPr lang="en-AU"/>
          </a:p>
        </p:txBody>
      </p:sp>
    </p:spTree>
    <p:extLst>
      <p:ext uri="{BB962C8B-B14F-4D97-AF65-F5344CB8AC3E}">
        <p14:creationId xmlns:p14="http://schemas.microsoft.com/office/powerpoint/2010/main" val="60868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52D443-25FA-46AD-A234-AE6681B0E226}" type="datetimeFigureOut">
              <a:rPr lang="en-AU" smtClean="0"/>
              <a:t>16/08/2020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EF0EEFD-1BAC-4860-B7A1-98B8BE98C275}" type="slidenum">
              <a:rPr lang="en-AU" smtClean="0"/>
              <a:t>‹#›</a:t>
            </a:fld>
            <a:endParaRPr lang="en-AU"/>
          </a:p>
        </p:txBody>
      </p:sp>
    </p:spTree>
    <p:extLst>
      <p:ext uri="{BB962C8B-B14F-4D97-AF65-F5344CB8AC3E}">
        <p14:creationId xmlns:p14="http://schemas.microsoft.com/office/powerpoint/2010/main" val="3393798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2A52D443-25FA-46AD-A234-AE6681B0E226}" type="datetimeFigureOut">
              <a:rPr lang="en-AU" smtClean="0"/>
              <a:t>16/08/2020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EF0EEFD-1BAC-4860-B7A1-98B8BE98C275}" type="slidenum">
              <a:rPr lang="en-AU" smtClean="0"/>
              <a:t>‹#›</a:t>
            </a:fld>
            <a:endParaRPr lang="en-AU"/>
          </a:p>
        </p:txBody>
      </p:sp>
    </p:spTree>
    <p:extLst>
      <p:ext uri="{BB962C8B-B14F-4D97-AF65-F5344CB8AC3E}">
        <p14:creationId xmlns:p14="http://schemas.microsoft.com/office/powerpoint/2010/main" val="3874908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2A52D443-25FA-46AD-A234-AE6681B0E226}" type="datetimeFigureOut">
              <a:rPr lang="en-AU" smtClean="0"/>
              <a:t>16/08/2020</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EF0EEFD-1BAC-4860-B7A1-98B8BE98C275}" type="slidenum">
              <a:rPr lang="en-AU" smtClean="0"/>
              <a:t>‹#›</a:t>
            </a:fld>
            <a:endParaRPr lang="en-AU"/>
          </a:p>
        </p:txBody>
      </p:sp>
    </p:spTree>
    <p:extLst>
      <p:ext uri="{BB962C8B-B14F-4D97-AF65-F5344CB8AC3E}">
        <p14:creationId xmlns:p14="http://schemas.microsoft.com/office/powerpoint/2010/main" val="2993279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2A52D443-25FA-46AD-A234-AE6681B0E226}" type="datetimeFigureOut">
              <a:rPr lang="en-AU" smtClean="0"/>
              <a:t>16/08/2020</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EF0EEFD-1BAC-4860-B7A1-98B8BE98C275}" type="slidenum">
              <a:rPr lang="en-AU" smtClean="0"/>
              <a:t>‹#›</a:t>
            </a:fld>
            <a:endParaRPr lang="en-AU"/>
          </a:p>
        </p:txBody>
      </p:sp>
    </p:spTree>
    <p:extLst>
      <p:ext uri="{BB962C8B-B14F-4D97-AF65-F5344CB8AC3E}">
        <p14:creationId xmlns:p14="http://schemas.microsoft.com/office/powerpoint/2010/main" val="330292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52D443-25FA-46AD-A234-AE6681B0E226}" type="datetimeFigureOut">
              <a:rPr lang="en-AU" smtClean="0"/>
              <a:t>16/08/2020</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EF0EEFD-1BAC-4860-B7A1-98B8BE98C275}" type="slidenum">
              <a:rPr lang="en-AU" smtClean="0"/>
              <a:t>‹#›</a:t>
            </a:fld>
            <a:endParaRPr lang="en-AU"/>
          </a:p>
        </p:txBody>
      </p:sp>
    </p:spTree>
    <p:extLst>
      <p:ext uri="{BB962C8B-B14F-4D97-AF65-F5344CB8AC3E}">
        <p14:creationId xmlns:p14="http://schemas.microsoft.com/office/powerpoint/2010/main" val="2653814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52D443-25FA-46AD-A234-AE6681B0E226}" type="datetimeFigureOut">
              <a:rPr lang="en-AU" smtClean="0"/>
              <a:t>16/08/2020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EF0EEFD-1BAC-4860-B7A1-98B8BE98C275}" type="slidenum">
              <a:rPr lang="en-AU" smtClean="0"/>
              <a:t>‹#›</a:t>
            </a:fld>
            <a:endParaRPr lang="en-AU"/>
          </a:p>
        </p:txBody>
      </p:sp>
    </p:spTree>
    <p:extLst>
      <p:ext uri="{BB962C8B-B14F-4D97-AF65-F5344CB8AC3E}">
        <p14:creationId xmlns:p14="http://schemas.microsoft.com/office/powerpoint/2010/main" val="4269941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52D443-25FA-46AD-A234-AE6681B0E226}" type="datetimeFigureOut">
              <a:rPr lang="en-AU" smtClean="0"/>
              <a:t>16/08/2020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EF0EEFD-1BAC-4860-B7A1-98B8BE98C275}" type="slidenum">
              <a:rPr lang="en-AU" smtClean="0"/>
              <a:t>‹#›</a:t>
            </a:fld>
            <a:endParaRPr lang="en-AU"/>
          </a:p>
        </p:txBody>
      </p:sp>
    </p:spTree>
    <p:extLst>
      <p:ext uri="{BB962C8B-B14F-4D97-AF65-F5344CB8AC3E}">
        <p14:creationId xmlns:p14="http://schemas.microsoft.com/office/powerpoint/2010/main" val="725046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2A52D443-25FA-46AD-A234-AE6681B0E226}" type="datetimeFigureOut">
              <a:rPr lang="en-AU" smtClean="0"/>
              <a:t>16/08/2020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EF0EEFD-1BAC-4860-B7A1-98B8BE98C275}" type="slidenum">
              <a:rPr lang="en-AU" smtClean="0"/>
              <a:t>‹#›</a:t>
            </a:fld>
            <a:endParaRPr lang="en-AU"/>
          </a:p>
        </p:txBody>
      </p:sp>
    </p:spTree>
    <p:extLst>
      <p:ext uri="{BB962C8B-B14F-4D97-AF65-F5344CB8AC3E}">
        <p14:creationId xmlns:p14="http://schemas.microsoft.com/office/powerpoint/2010/main" val="1264920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2A52D443-25FA-46AD-A234-AE6681B0E226}" type="datetimeFigureOut">
              <a:rPr lang="en-AU" smtClean="0"/>
              <a:t>16/08/2020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EF0EEFD-1BAC-4860-B7A1-98B8BE98C275}" type="slidenum">
              <a:rPr lang="en-AU" smtClean="0"/>
              <a:t>‹#›</a:t>
            </a:fld>
            <a:endParaRPr lang="en-AU"/>
          </a:p>
        </p:txBody>
      </p:sp>
    </p:spTree>
    <p:extLst>
      <p:ext uri="{BB962C8B-B14F-4D97-AF65-F5344CB8AC3E}">
        <p14:creationId xmlns:p14="http://schemas.microsoft.com/office/powerpoint/2010/main" val="3772761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52D443-25FA-46AD-A234-AE6681B0E226}" type="datetimeFigureOut">
              <a:rPr lang="en-AU" smtClean="0"/>
              <a:t>16/08/2020</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F0EEFD-1BAC-4860-B7A1-98B8BE98C275}" type="slidenum">
              <a:rPr lang="en-AU" smtClean="0"/>
              <a:t>‹#›</a:t>
            </a:fld>
            <a:endParaRPr lang="en-AU"/>
          </a:p>
        </p:txBody>
      </p:sp>
    </p:spTree>
    <p:extLst>
      <p:ext uri="{BB962C8B-B14F-4D97-AF65-F5344CB8AC3E}">
        <p14:creationId xmlns:p14="http://schemas.microsoft.com/office/powerpoint/2010/main" val="1363632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5.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6.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diagramLayout" Target="../diagrams/layout3.xml"/><Relationship Id="rId7" Type="http://schemas.openxmlformats.org/officeDocument/2006/relationships/image" Target="../media/image27.pn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diagramLayout" Target="../diagrams/layout4.xml"/><Relationship Id="rId7" Type="http://schemas.openxmlformats.org/officeDocument/2006/relationships/image" Target="../media/image36.pn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diagramLayout" Target="../diagrams/layout5.xml"/><Relationship Id="rId7" Type="http://schemas.openxmlformats.org/officeDocument/2006/relationships/image" Target="../media/image48.jpeg"/><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en.wikipedia.org/wiki/Flint" TargetMode="External"/><Relationship Id="rId2" Type="http://schemas.openxmlformats.org/officeDocument/2006/relationships/hyperlink" Target="https://en.wikipedia.org/wiki/Rock_(geology)" TargetMode="External"/><Relationship Id="rId1" Type="http://schemas.openxmlformats.org/officeDocument/2006/relationships/slideLayout" Target="../slideLayouts/slideLayout7.xml"/><Relationship Id="rId6" Type="http://schemas.openxmlformats.org/officeDocument/2006/relationships/hyperlink" Target="https://en.wikipedia.org/wiki/Arrow_(weapon)" TargetMode="External"/><Relationship Id="rId5" Type="http://schemas.openxmlformats.org/officeDocument/2006/relationships/hyperlink" Target="https://en.wikipedia.org/wiki/Spear" TargetMode="External"/><Relationship Id="rId4" Type="http://schemas.openxmlformats.org/officeDocument/2006/relationships/hyperlink" Target="https://en.wikipedia.org/wiki/Chert"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hyperlink" Target="https://www2.palomar.edu/anthro/homo2/mod_homo_3.htm" TargetMode="External"/><Relationship Id="rId2" Type="http://schemas.openxmlformats.org/officeDocument/2006/relationships/image" Target="../media/image63.gif"/><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37.xml.rels><?xml version="1.0" encoding="UTF-8" standalone="yes"?>
<Relationships xmlns="http://schemas.openxmlformats.org/package/2006/relationships"><Relationship Id="rId3" Type="http://schemas.openxmlformats.org/officeDocument/2006/relationships/image" Target="../media/image66.gif"/><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p:cNvSpPr/>
          <p:nvPr/>
        </p:nvSpPr>
        <p:spPr>
          <a:xfrm>
            <a:off x="411480" y="2061351"/>
            <a:ext cx="11411712" cy="4636313"/>
          </a:xfrm>
          <a:custGeom>
            <a:avLst/>
            <a:gdLst/>
            <a:ahLst/>
            <a:cxnLst/>
            <a:rect l="0" t="0" r="0" b="0"/>
            <a:pathLst>
              <a:path w="9868790" h="4418458">
                <a:moveTo>
                  <a:pt x="0" y="0"/>
                </a:moveTo>
                <a:lnTo>
                  <a:pt x="9868789" y="0"/>
                </a:lnTo>
                <a:lnTo>
                  <a:pt x="9868789" y="4418457"/>
                </a:lnTo>
                <a:lnTo>
                  <a:pt x="0" y="4418457"/>
                </a:lnTo>
                <a:close/>
              </a:path>
            </a:pathLst>
          </a:custGeom>
          <a:solidFill>
            <a:schemeClr val="accent1">
              <a:alpha val="1000"/>
            </a:schemeClr>
          </a:solidFill>
          <a:ln w="38100" cap="flat" cmpd="sng" algn="ctr">
            <a:solidFill>
              <a:srgbClr val="00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anchor="ctr"/>
          <a:lstStyle/>
          <a:p>
            <a:pPr algn="ctr">
              <a:defRPr/>
            </a:pPr>
            <a:endParaRPr lang="en-GB"/>
          </a:p>
        </p:txBody>
      </p:sp>
      <p:sp>
        <p:nvSpPr>
          <p:cNvPr id="3075" name="TextBox 1"/>
          <p:cNvSpPr txBox="1">
            <a:spLocks noChangeArrowheads="1"/>
          </p:cNvSpPr>
          <p:nvPr/>
        </p:nvSpPr>
        <p:spPr bwMode="auto">
          <a:xfrm>
            <a:off x="411480" y="194830"/>
            <a:ext cx="11567159" cy="575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96" tIns="41148" rIns="82296" bIns="41148">
            <a:spAutoFit/>
          </a:bodyPr>
          <a:lstStyle>
            <a:lvl1pPr>
              <a:spcBef>
                <a:spcPct val="20000"/>
              </a:spcBef>
              <a:buChar char="•"/>
              <a:defRPr sz="3200">
                <a:solidFill>
                  <a:schemeClr val="tx1"/>
                </a:solidFill>
                <a:latin typeface="Arial" panose="020B0604020202020204" pitchFamily="34" charset="0"/>
                <a:ea typeface="ＭＳ Ｐゴシック" charset="-128"/>
              </a:defRPr>
            </a:lvl1pPr>
            <a:lvl2pPr marL="742950" indent="-285750">
              <a:spcBef>
                <a:spcPct val="20000"/>
              </a:spcBef>
              <a:buChar char="–"/>
              <a:defRPr sz="2800">
                <a:solidFill>
                  <a:schemeClr val="tx1"/>
                </a:solidFill>
                <a:latin typeface="Arial" panose="020B0604020202020204" pitchFamily="34" charset="0"/>
                <a:ea typeface="ＭＳ Ｐゴシック" charset="-128"/>
              </a:defRPr>
            </a:lvl2pPr>
            <a:lvl3pPr marL="1143000" indent="-228600">
              <a:spcBef>
                <a:spcPct val="20000"/>
              </a:spcBef>
              <a:buChar char="•"/>
              <a:defRPr sz="2400">
                <a:solidFill>
                  <a:schemeClr val="tx1"/>
                </a:solidFill>
                <a:latin typeface="Arial" panose="020B0604020202020204" pitchFamily="34" charset="0"/>
                <a:ea typeface="ＭＳ Ｐゴシック" charset="-128"/>
              </a:defRPr>
            </a:lvl3pPr>
            <a:lvl4pPr marL="1600200" indent="-228600">
              <a:spcBef>
                <a:spcPct val="20000"/>
              </a:spcBef>
              <a:buChar char="–"/>
              <a:defRPr sz="2000">
                <a:solidFill>
                  <a:schemeClr val="tx1"/>
                </a:solidFill>
                <a:latin typeface="Arial" panose="020B0604020202020204" pitchFamily="34" charset="0"/>
                <a:ea typeface="ＭＳ Ｐゴシック" charset="-128"/>
              </a:defRPr>
            </a:lvl4pPr>
            <a:lvl5pPr marL="2057400" indent="-228600">
              <a:spcBef>
                <a:spcPct val="20000"/>
              </a:spcBef>
              <a:buChar char="»"/>
              <a:defRPr sz="2000">
                <a:solidFill>
                  <a:schemeClr val="tx1"/>
                </a:solidFill>
                <a:latin typeface="Arial" panose="020B0604020202020204" pitchFamily="34"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charset="-128"/>
              </a:defRPr>
            </a:lvl9pPr>
          </a:lstStyle>
          <a:p>
            <a:pPr eaLnBrk="1" hangingPunct="1">
              <a:spcBef>
                <a:spcPct val="0"/>
              </a:spcBef>
              <a:buFontTx/>
              <a:buNone/>
            </a:pPr>
            <a:r>
              <a:rPr lang="en-GB" altLang="en-US" dirty="0">
                <a:solidFill>
                  <a:srgbClr val="0000FF"/>
                </a:solidFill>
                <a:latin typeface="Lucida Sans Unicode" panose="020B0602030504020204" pitchFamily="34" charset="0"/>
                <a:cs typeface="Arial" panose="020B0604020202020204" pitchFamily="34" charset="0"/>
              </a:rPr>
              <a:t>Cultural evolution		</a:t>
            </a:r>
            <a:r>
              <a:rPr lang="en-GB" altLang="en-US" sz="2200" dirty="0">
                <a:solidFill>
                  <a:srgbClr val="0000FF"/>
                </a:solidFill>
                <a:latin typeface="Lucida Sans Unicode" panose="020B0602030504020204" pitchFamily="34" charset="0"/>
                <a:cs typeface="Arial" panose="020B0604020202020204" pitchFamily="34" charset="0"/>
              </a:rPr>
              <a:t>	       		</a:t>
            </a:r>
            <a:fld id="{B958BF5F-EE08-4C62-94C3-B8573E536F73}" type="datetime2">
              <a:rPr lang="en-GB" altLang="en-US" sz="1600" smtClean="0">
                <a:solidFill>
                  <a:srgbClr val="0000FF"/>
                </a:solidFill>
                <a:latin typeface="Lucida Sans Unicode" panose="020B0602030504020204" pitchFamily="34" charset="0"/>
                <a:cs typeface="Arial" panose="020B0604020202020204" pitchFamily="34" charset="0"/>
              </a:rPr>
              <a:pPr eaLnBrk="1" hangingPunct="1">
                <a:spcBef>
                  <a:spcPct val="0"/>
                </a:spcBef>
                <a:buFontTx/>
                <a:buNone/>
              </a:pPr>
              <a:t>Sunday, 16 August 2020</a:t>
            </a:fld>
            <a:endParaRPr lang="en-GB" altLang="en-US" sz="1600" u="sng" dirty="0">
              <a:solidFill>
                <a:srgbClr val="0000FF"/>
              </a:solidFill>
              <a:latin typeface="Lucida Sans Unicode" panose="020B0602030504020204" pitchFamily="34" charset="0"/>
              <a:cs typeface="Arial" panose="020B0604020202020204" pitchFamily="34" charset="0"/>
            </a:endParaRPr>
          </a:p>
        </p:txBody>
      </p:sp>
      <p:sp>
        <p:nvSpPr>
          <p:cNvPr id="3076" name="TextBox 2"/>
          <p:cNvSpPr txBox="1">
            <a:spLocks noChangeArrowheads="1"/>
          </p:cNvSpPr>
          <p:nvPr/>
        </p:nvSpPr>
        <p:spPr bwMode="auto">
          <a:xfrm>
            <a:off x="411480" y="920751"/>
            <a:ext cx="11411712" cy="46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96" tIns="41148" rIns="82296" bIns="41148">
            <a:spAutoFit/>
          </a:bodyPr>
          <a:lstStyle>
            <a:lvl1pPr>
              <a:spcBef>
                <a:spcPct val="20000"/>
              </a:spcBef>
              <a:buChar char="•"/>
              <a:defRPr sz="3200">
                <a:solidFill>
                  <a:schemeClr val="tx1"/>
                </a:solidFill>
                <a:latin typeface="Arial" panose="020B0604020202020204" pitchFamily="34" charset="0"/>
                <a:ea typeface="ＭＳ Ｐゴシック" charset="-128"/>
              </a:defRPr>
            </a:lvl1pPr>
            <a:lvl2pPr marL="742950" indent="-285750">
              <a:spcBef>
                <a:spcPct val="20000"/>
              </a:spcBef>
              <a:buChar char="–"/>
              <a:defRPr sz="2800">
                <a:solidFill>
                  <a:schemeClr val="tx1"/>
                </a:solidFill>
                <a:latin typeface="Arial" panose="020B0604020202020204" pitchFamily="34" charset="0"/>
                <a:ea typeface="ＭＳ Ｐゴシック" charset="-128"/>
              </a:defRPr>
            </a:lvl2pPr>
            <a:lvl3pPr marL="1143000" indent="-228600">
              <a:spcBef>
                <a:spcPct val="20000"/>
              </a:spcBef>
              <a:buChar char="•"/>
              <a:defRPr sz="2400">
                <a:solidFill>
                  <a:schemeClr val="tx1"/>
                </a:solidFill>
                <a:latin typeface="Arial" panose="020B0604020202020204" pitchFamily="34" charset="0"/>
                <a:ea typeface="ＭＳ Ｐゴシック" charset="-128"/>
              </a:defRPr>
            </a:lvl3pPr>
            <a:lvl4pPr marL="1600200" indent="-228600">
              <a:spcBef>
                <a:spcPct val="20000"/>
              </a:spcBef>
              <a:buChar char="–"/>
              <a:defRPr sz="2000">
                <a:solidFill>
                  <a:schemeClr val="tx1"/>
                </a:solidFill>
                <a:latin typeface="Arial" panose="020B0604020202020204" pitchFamily="34" charset="0"/>
                <a:ea typeface="ＭＳ Ｐゴシック" charset="-128"/>
              </a:defRPr>
            </a:lvl4pPr>
            <a:lvl5pPr marL="2057400" indent="-228600">
              <a:spcBef>
                <a:spcPct val="20000"/>
              </a:spcBef>
              <a:buChar char="»"/>
              <a:defRPr sz="2000">
                <a:solidFill>
                  <a:schemeClr val="tx1"/>
                </a:solidFill>
                <a:latin typeface="Arial" panose="020B0604020202020204" pitchFamily="34"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charset="-128"/>
              </a:defRPr>
            </a:lvl9pPr>
          </a:lstStyle>
          <a:p>
            <a:pPr eaLnBrk="1" hangingPunct="1">
              <a:spcBef>
                <a:spcPct val="0"/>
              </a:spcBef>
              <a:buFontTx/>
              <a:buNone/>
            </a:pPr>
            <a:r>
              <a:rPr lang="en-GB" altLang="en-US" sz="2500" b="1" u="sng" dirty="0">
                <a:solidFill>
                  <a:srgbClr val="000000"/>
                </a:solidFill>
                <a:latin typeface="Lucida Sans Unicode" panose="020B0602030504020204" pitchFamily="34" charset="0"/>
                <a:cs typeface="Arial" panose="020B0604020202020204" pitchFamily="34" charset="0"/>
              </a:rPr>
              <a:t>Learning question</a:t>
            </a:r>
            <a:r>
              <a:rPr lang="en-GB" altLang="en-US" sz="2500" dirty="0">
                <a:solidFill>
                  <a:srgbClr val="000000"/>
                </a:solidFill>
                <a:latin typeface="Lucida Sans Unicode" panose="020B0602030504020204" pitchFamily="34" charset="0"/>
                <a:cs typeface="Arial" panose="020B0604020202020204" pitchFamily="34" charset="0"/>
              </a:rPr>
              <a:t>: how has culture evolved with hominids?</a:t>
            </a:r>
          </a:p>
        </p:txBody>
      </p:sp>
      <p:sp>
        <p:nvSpPr>
          <p:cNvPr id="3077" name="TextBox 5"/>
          <p:cNvSpPr txBox="1">
            <a:spLocks noChangeArrowheads="1"/>
          </p:cNvSpPr>
          <p:nvPr/>
        </p:nvSpPr>
        <p:spPr bwMode="auto">
          <a:xfrm>
            <a:off x="2782888" y="3355976"/>
            <a:ext cx="8139112"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296" tIns="41148" rIns="82296" bIns="41148">
            <a:spAutoFit/>
          </a:bodyPr>
          <a:lstStyle>
            <a:lvl1pPr>
              <a:spcBef>
                <a:spcPct val="20000"/>
              </a:spcBef>
              <a:buChar char="•"/>
              <a:defRPr sz="3200">
                <a:solidFill>
                  <a:schemeClr val="tx1"/>
                </a:solidFill>
                <a:latin typeface="Arial" panose="020B0604020202020204" pitchFamily="34" charset="0"/>
                <a:ea typeface="ＭＳ Ｐゴシック" charset="-128"/>
              </a:defRPr>
            </a:lvl1pPr>
            <a:lvl2pPr marL="742950" indent="-285750">
              <a:spcBef>
                <a:spcPct val="20000"/>
              </a:spcBef>
              <a:buChar char="–"/>
              <a:defRPr sz="2800">
                <a:solidFill>
                  <a:schemeClr val="tx1"/>
                </a:solidFill>
                <a:latin typeface="Arial" panose="020B0604020202020204" pitchFamily="34" charset="0"/>
                <a:ea typeface="ＭＳ Ｐゴシック" charset="-128"/>
              </a:defRPr>
            </a:lvl2pPr>
            <a:lvl3pPr marL="1143000" indent="-228600">
              <a:spcBef>
                <a:spcPct val="20000"/>
              </a:spcBef>
              <a:buChar char="•"/>
              <a:defRPr sz="2400">
                <a:solidFill>
                  <a:schemeClr val="tx1"/>
                </a:solidFill>
                <a:latin typeface="Arial" panose="020B0604020202020204" pitchFamily="34" charset="0"/>
                <a:ea typeface="ＭＳ Ｐゴシック" charset="-128"/>
              </a:defRPr>
            </a:lvl3pPr>
            <a:lvl4pPr marL="1600200" indent="-228600">
              <a:spcBef>
                <a:spcPct val="20000"/>
              </a:spcBef>
              <a:buChar char="–"/>
              <a:defRPr sz="2000">
                <a:solidFill>
                  <a:schemeClr val="tx1"/>
                </a:solidFill>
                <a:latin typeface="Arial" panose="020B0604020202020204" pitchFamily="34" charset="0"/>
                <a:ea typeface="ＭＳ Ｐゴシック" charset="-128"/>
              </a:defRPr>
            </a:lvl4pPr>
            <a:lvl5pPr marL="2057400" indent="-228600">
              <a:spcBef>
                <a:spcPct val="20000"/>
              </a:spcBef>
              <a:buChar char="»"/>
              <a:defRPr sz="2000">
                <a:solidFill>
                  <a:schemeClr val="tx1"/>
                </a:solidFill>
                <a:latin typeface="Arial" panose="020B0604020202020204" pitchFamily="34"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charset="-128"/>
              </a:defRPr>
            </a:lvl9pPr>
          </a:lstStyle>
          <a:p>
            <a:pPr eaLnBrk="1" hangingPunct="1">
              <a:spcBef>
                <a:spcPct val="0"/>
              </a:spcBef>
              <a:buFontTx/>
              <a:buNone/>
            </a:pPr>
            <a:endParaRPr lang="en-GB" altLang="en-US" sz="2400">
              <a:solidFill>
                <a:srgbClr val="FF0000"/>
              </a:solidFill>
              <a:latin typeface="Lucida Sans Unicode" panose="020B0602030504020204" pitchFamily="34" charset="0"/>
              <a:cs typeface="Arial" panose="020B0604020202020204" pitchFamily="34" charset="0"/>
            </a:endParaRPr>
          </a:p>
        </p:txBody>
      </p:sp>
      <p:pic>
        <p:nvPicPr>
          <p:cNvPr id="2" name="Picture 1"/>
          <p:cNvPicPr>
            <a:picLocks noChangeAspect="1"/>
          </p:cNvPicPr>
          <p:nvPr/>
        </p:nvPicPr>
        <p:blipFill>
          <a:blip r:embed="rId2"/>
          <a:stretch>
            <a:fillRect/>
          </a:stretch>
        </p:blipFill>
        <p:spPr>
          <a:xfrm>
            <a:off x="1085468" y="2198679"/>
            <a:ext cx="9741028" cy="4361655"/>
          </a:xfrm>
          <a:prstGeom prst="rect">
            <a:avLst/>
          </a:prstGeom>
        </p:spPr>
      </p:pic>
    </p:spTree>
    <p:extLst>
      <p:ext uri="{BB962C8B-B14F-4D97-AF65-F5344CB8AC3E}">
        <p14:creationId xmlns:p14="http://schemas.microsoft.com/office/powerpoint/2010/main" val="502457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96315"/>
          </a:xfrm>
        </p:spPr>
        <p:txBody>
          <a:bodyPr>
            <a:normAutofit/>
          </a:bodyPr>
          <a:lstStyle/>
          <a:p>
            <a:r>
              <a:rPr lang="en-AU" b="1" dirty="0"/>
              <a:t>Learning Objectives</a:t>
            </a:r>
          </a:p>
        </p:txBody>
      </p:sp>
      <p:sp>
        <p:nvSpPr>
          <p:cNvPr id="3" name="Content Placeholder 2"/>
          <p:cNvSpPr>
            <a:spLocks noGrp="1"/>
          </p:cNvSpPr>
          <p:nvPr>
            <p:ph idx="1"/>
          </p:nvPr>
        </p:nvSpPr>
        <p:spPr>
          <a:xfrm>
            <a:off x="838200" y="1690688"/>
            <a:ext cx="10515600" cy="4923472"/>
          </a:xfrm>
        </p:spPr>
        <p:txBody>
          <a:bodyPr>
            <a:normAutofit fontScale="70000" lnSpcReduction="20000"/>
          </a:bodyPr>
          <a:lstStyle/>
          <a:p>
            <a:r>
              <a:rPr lang="en-GB" sz="3300" dirty="0"/>
              <a:t>Describe the trends which are seen in the changes in manufacturing techniques and the materials used in the tool cultures of</a:t>
            </a:r>
          </a:p>
          <a:p>
            <a:pPr lvl="1"/>
            <a:r>
              <a:rPr lang="en-GB" sz="2900" dirty="0"/>
              <a:t>Homo habilis </a:t>
            </a:r>
          </a:p>
          <a:p>
            <a:pPr lvl="1"/>
            <a:r>
              <a:rPr lang="en-GB" sz="2900" dirty="0"/>
              <a:t>Homo erectus </a:t>
            </a:r>
          </a:p>
          <a:p>
            <a:pPr lvl="1"/>
            <a:r>
              <a:rPr lang="en-GB" sz="2900" dirty="0"/>
              <a:t>Homo neanderthalensis </a:t>
            </a:r>
          </a:p>
          <a:p>
            <a:pPr lvl="1"/>
            <a:r>
              <a:rPr lang="en-GB" sz="2900" dirty="0"/>
              <a:t>Homo sapiens </a:t>
            </a:r>
          </a:p>
          <a:p>
            <a:endParaRPr lang="en-GB" sz="3300" dirty="0"/>
          </a:p>
          <a:p>
            <a:r>
              <a:rPr lang="en-GB" sz="3300" dirty="0"/>
              <a:t>Tool culture is identified by materials used in manufacture, the specificity of tools and complexity of tool making techniques for each of these Homo species </a:t>
            </a:r>
          </a:p>
          <a:p>
            <a:endParaRPr lang="en-GB" sz="3300" dirty="0"/>
          </a:p>
          <a:p>
            <a:r>
              <a:rPr lang="en-GB" sz="3300" dirty="0"/>
              <a:t>Each Homo group is associated with a culture:</a:t>
            </a:r>
          </a:p>
          <a:p>
            <a:pPr lvl="1"/>
            <a:r>
              <a:rPr lang="en-GB" sz="2900" dirty="0" err="1"/>
              <a:t>Oldowan</a:t>
            </a:r>
            <a:r>
              <a:rPr lang="en-GB" sz="2900" dirty="0"/>
              <a:t> - Homo habilis</a:t>
            </a:r>
          </a:p>
          <a:p>
            <a:pPr lvl="1"/>
            <a:r>
              <a:rPr lang="en-GB" sz="2900" dirty="0"/>
              <a:t>Acheulean - Homo erectus</a:t>
            </a:r>
          </a:p>
          <a:p>
            <a:pPr lvl="1"/>
            <a:r>
              <a:rPr lang="en-GB" sz="2900" dirty="0"/>
              <a:t>Mousterian - Homo neanderthalensis </a:t>
            </a:r>
          </a:p>
          <a:p>
            <a:pPr lvl="1"/>
            <a:r>
              <a:rPr lang="en-GB" sz="2900" dirty="0"/>
              <a:t>Aurignacian Solutrean, Magdalenian - Homo sapiens</a:t>
            </a:r>
          </a:p>
          <a:p>
            <a:pPr marL="0" indent="0">
              <a:buNone/>
            </a:pPr>
            <a:endParaRPr lang="en-AU" dirty="0"/>
          </a:p>
          <a:p>
            <a:endParaRPr lang="en-AU" dirty="0"/>
          </a:p>
        </p:txBody>
      </p:sp>
    </p:spTree>
    <p:extLst>
      <p:ext uri="{BB962C8B-B14F-4D97-AF65-F5344CB8AC3E}">
        <p14:creationId xmlns:p14="http://schemas.microsoft.com/office/powerpoint/2010/main" val="3886283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a:extLst>
              <a:ext uri="{FF2B5EF4-FFF2-40B4-BE49-F238E27FC236}">
                <a16:creationId xmlns:a16="http://schemas.microsoft.com/office/drawing/2014/main" id="{702294D3-611E-9746-BAF4-E4D662C0380D}"/>
              </a:ext>
            </a:extLst>
          </p:cNvPr>
          <p:cNvSpPr>
            <a:spLocks noGrp="1" noChangeArrowheads="1"/>
          </p:cNvSpPr>
          <p:nvPr>
            <p:ph type="title"/>
          </p:nvPr>
        </p:nvSpPr>
        <p:spPr>
          <a:xfrm>
            <a:off x="576943" y="-121977"/>
            <a:ext cx="10515600" cy="1325563"/>
          </a:xfrm>
        </p:spPr>
        <p:txBody>
          <a:bodyPr anchor="ctr"/>
          <a:lstStyle/>
          <a:p>
            <a:pPr>
              <a:tabLst>
                <a:tab pos="669703" algn="l"/>
              </a:tabLst>
            </a:pPr>
            <a:r>
              <a:rPr lang="en-US" altLang="en-US" b="1" dirty="0"/>
              <a:t>Paleolithic Tool Use</a:t>
            </a:r>
          </a:p>
        </p:txBody>
      </p:sp>
      <p:grpSp>
        <p:nvGrpSpPr>
          <p:cNvPr id="2" name="Group 6">
            <a:extLst>
              <a:ext uri="{FF2B5EF4-FFF2-40B4-BE49-F238E27FC236}">
                <a16:creationId xmlns:a16="http://schemas.microsoft.com/office/drawing/2014/main" id="{028E7BCB-D3C2-F243-9F3B-11B7AC7FA834}"/>
              </a:ext>
            </a:extLst>
          </p:cNvPr>
          <p:cNvGrpSpPr>
            <a:grpSpLocks/>
          </p:cNvGrpSpPr>
          <p:nvPr/>
        </p:nvGrpSpPr>
        <p:grpSpPr bwMode="auto">
          <a:xfrm>
            <a:off x="723677" y="1211275"/>
            <a:ext cx="2911078" cy="2531566"/>
            <a:chOff x="-853" y="377"/>
            <a:chExt cx="2608" cy="2267"/>
          </a:xfrm>
        </p:grpSpPr>
        <p:grpSp>
          <p:nvGrpSpPr>
            <p:cNvPr id="17431" name="Group 4">
              <a:extLst>
                <a:ext uri="{FF2B5EF4-FFF2-40B4-BE49-F238E27FC236}">
                  <a16:creationId xmlns:a16="http://schemas.microsoft.com/office/drawing/2014/main" id="{798989A5-0BEF-9C4A-8B56-3AE53D4EC373}"/>
                </a:ext>
              </a:extLst>
            </p:cNvPr>
            <p:cNvGrpSpPr>
              <a:grpSpLocks/>
            </p:cNvGrpSpPr>
            <p:nvPr/>
          </p:nvGrpSpPr>
          <p:grpSpPr bwMode="auto">
            <a:xfrm>
              <a:off x="-853" y="377"/>
              <a:ext cx="2608" cy="1764"/>
              <a:chOff x="-853" y="377"/>
              <a:chExt cx="2608" cy="1764"/>
            </a:xfrm>
          </p:grpSpPr>
          <p:pic>
            <p:nvPicPr>
              <p:cNvPr id="15362" name="Picture 2">
                <a:extLst>
                  <a:ext uri="{FF2B5EF4-FFF2-40B4-BE49-F238E27FC236}">
                    <a16:creationId xmlns:a16="http://schemas.microsoft.com/office/drawing/2014/main" id="{A92FA216-84FC-C940-96DA-886D40649E8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3" y="377"/>
                <a:ext cx="2608" cy="1764"/>
              </a:xfrm>
              <a:prstGeom prst="rect">
                <a:avLst/>
              </a:prstGeom>
              <a:noFill/>
              <a:ln>
                <a:noFill/>
              </a:ln>
              <a:effectLst>
                <a:outerShdw blurRad="203200" dist="1904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17434" name="Rectangle 3">
                <a:extLst>
                  <a:ext uri="{FF2B5EF4-FFF2-40B4-BE49-F238E27FC236}">
                    <a16:creationId xmlns:a16="http://schemas.microsoft.com/office/drawing/2014/main" id="{054C8DD3-471F-CD47-9A49-D7ABED4603BB}"/>
                  </a:ext>
                </a:extLst>
              </p:cNvPr>
              <p:cNvSpPr>
                <a:spLocks/>
              </p:cNvSpPr>
              <p:nvPr/>
            </p:nvSpPr>
            <p:spPr bwMode="auto">
              <a:xfrm>
                <a:off x="859" y="1236"/>
                <a:ext cx="640"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b="1" dirty="0">
                    <a:solidFill>
                      <a:srgbClr val="FF0000"/>
                    </a:solidFill>
                    <a:ea typeface="ヒラギノ明朝 ProN W3" panose="02020300000000000000" pitchFamily="18" charset="-128"/>
                    <a:cs typeface="Arial" panose="020B0604020202020204" pitchFamily="34" charset="0"/>
                  </a:rPr>
                  <a:t>Side scraper</a:t>
                </a:r>
              </a:p>
            </p:txBody>
          </p:sp>
        </p:grpSp>
        <p:sp>
          <p:nvSpPr>
            <p:cNvPr id="17432" name="Rectangle 5">
              <a:extLst>
                <a:ext uri="{FF2B5EF4-FFF2-40B4-BE49-F238E27FC236}">
                  <a16:creationId xmlns:a16="http://schemas.microsoft.com/office/drawing/2014/main" id="{48F5675B-D771-6B4B-B052-EEF9EE4B230E}"/>
                </a:ext>
              </a:extLst>
            </p:cNvPr>
            <p:cNvSpPr>
              <a:spLocks/>
            </p:cNvSpPr>
            <p:nvPr/>
          </p:nvSpPr>
          <p:spPr bwMode="auto">
            <a:xfrm>
              <a:off x="-677" y="2116"/>
              <a:ext cx="1760"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406">
                  <a:solidFill>
                    <a:schemeClr val="tx1"/>
                  </a:solidFill>
                  <a:latin typeface="Helvetica" pitchFamily="2" charset="0"/>
                  <a:ea typeface="ヒラギノ明朝 ProN W3" panose="02020300000000000000" pitchFamily="18" charset="-128"/>
                  <a:sym typeface="Helvetica" pitchFamily="2" charset="0"/>
                </a:rPr>
                <a:t>Scraped fat and sinew from a carcass in preparation for curing.</a:t>
              </a:r>
            </a:p>
          </p:txBody>
        </p:sp>
      </p:grpSp>
      <p:grpSp>
        <p:nvGrpSpPr>
          <p:cNvPr id="4" name="Group 11">
            <a:extLst>
              <a:ext uri="{FF2B5EF4-FFF2-40B4-BE49-F238E27FC236}">
                <a16:creationId xmlns:a16="http://schemas.microsoft.com/office/drawing/2014/main" id="{8EC92CF8-820C-1A49-8DD8-7920BCC00346}"/>
              </a:ext>
            </a:extLst>
          </p:cNvPr>
          <p:cNvGrpSpPr>
            <a:grpSpLocks/>
          </p:cNvGrpSpPr>
          <p:nvPr/>
        </p:nvGrpSpPr>
        <p:grpSpPr bwMode="auto">
          <a:xfrm>
            <a:off x="4727863" y="2037084"/>
            <a:ext cx="3731494" cy="2693417"/>
            <a:chOff x="0" y="0"/>
            <a:chExt cx="3343" cy="2413"/>
          </a:xfrm>
        </p:grpSpPr>
        <p:grpSp>
          <p:nvGrpSpPr>
            <p:cNvPr id="17427" name="Group 9">
              <a:extLst>
                <a:ext uri="{FF2B5EF4-FFF2-40B4-BE49-F238E27FC236}">
                  <a16:creationId xmlns:a16="http://schemas.microsoft.com/office/drawing/2014/main" id="{7FC6C54D-301D-2D45-8286-D8EC209CD0FE}"/>
                </a:ext>
              </a:extLst>
            </p:cNvPr>
            <p:cNvGrpSpPr>
              <a:grpSpLocks/>
            </p:cNvGrpSpPr>
            <p:nvPr/>
          </p:nvGrpSpPr>
          <p:grpSpPr bwMode="auto">
            <a:xfrm>
              <a:off x="1352" y="0"/>
              <a:ext cx="1991" cy="2413"/>
              <a:chOff x="0" y="0"/>
              <a:chExt cx="1991" cy="2413"/>
            </a:xfrm>
          </p:grpSpPr>
          <p:sp>
            <p:nvSpPr>
              <p:cNvPr id="17429" name="Rectangle 7">
                <a:extLst>
                  <a:ext uri="{FF2B5EF4-FFF2-40B4-BE49-F238E27FC236}">
                    <a16:creationId xmlns:a16="http://schemas.microsoft.com/office/drawing/2014/main" id="{C8CC6B7E-2162-6F4D-9B86-67DB84CD4F39}"/>
                  </a:ext>
                </a:extLst>
              </p:cNvPr>
              <p:cNvSpPr>
                <a:spLocks/>
              </p:cNvSpPr>
              <p:nvPr/>
            </p:nvSpPr>
            <p:spPr bwMode="auto">
              <a:xfrm>
                <a:off x="0" y="2111"/>
                <a:ext cx="1193"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17000"/>
                  </a:lnSpc>
                  <a:spcBef>
                    <a:spcPct val="0"/>
                  </a:spcBef>
                  <a:buClrTx/>
                  <a:buSzTx/>
                  <a:buFontTx/>
                  <a:buNone/>
                </a:pPr>
                <a:r>
                  <a:rPr lang="en-US" altLang="en-US" sz="1266" b="1">
                    <a:solidFill>
                      <a:srgbClr val="FF0000"/>
                    </a:solidFill>
                    <a:ea typeface="ヒラギノ明朝 ProN W3" panose="02020300000000000000" pitchFamily="18" charset="-128"/>
                    <a:cs typeface="Arial" panose="020B0604020202020204" pitchFamily="34" charset="0"/>
                  </a:rPr>
                  <a:t>Denticulate tool</a:t>
                </a:r>
              </a:p>
            </p:txBody>
          </p:sp>
          <p:pic>
            <p:nvPicPr>
              <p:cNvPr id="15368" name="Picture 8">
                <a:extLst>
                  <a:ext uri="{FF2B5EF4-FFF2-40B4-BE49-F238E27FC236}">
                    <a16:creationId xmlns:a16="http://schemas.microsoft.com/office/drawing/2014/main" id="{C811F863-FE07-2E42-93A3-E0429531B03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 y="0"/>
                <a:ext cx="1792" cy="2413"/>
              </a:xfrm>
              <a:prstGeom prst="rect">
                <a:avLst/>
              </a:prstGeom>
              <a:noFill/>
              <a:ln>
                <a:noFill/>
              </a:ln>
              <a:effectLst>
                <a:outerShdw blurRad="203200" dist="1904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sp>
          <p:nvSpPr>
            <p:cNvPr id="17428" name="Rectangle 10">
              <a:extLst>
                <a:ext uri="{FF2B5EF4-FFF2-40B4-BE49-F238E27FC236}">
                  <a16:creationId xmlns:a16="http://schemas.microsoft.com/office/drawing/2014/main" id="{93376F78-CE95-664B-8427-15495AA72F0A}"/>
                </a:ext>
              </a:extLst>
            </p:cNvPr>
            <p:cNvSpPr>
              <a:spLocks/>
            </p:cNvSpPr>
            <p:nvPr/>
          </p:nvSpPr>
          <p:spPr bwMode="auto">
            <a:xfrm>
              <a:off x="0" y="943"/>
              <a:ext cx="1808"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406">
                  <a:solidFill>
                    <a:schemeClr val="tx1"/>
                  </a:solidFill>
                  <a:latin typeface="Helvetica" pitchFamily="2" charset="0"/>
                  <a:ea typeface="ヒラギノ明朝 ProN W3" panose="02020300000000000000" pitchFamily="18" charset="-128"/>
                  <a:sym typeface="Helvetica" pitchFamily="2" charset="0"/>
                </a:rPr>
                <a:t>The curved sharp edge carved wood chips from spear heads.</a:t>
              </a:r>
            </a:p>
          </p:txBody>
        </p:sp>
      </p:grpSp>
      <p:grpSp>
        <p:nvGrpSpPr>
          <p:cNvPr id="6" name="Group 16">
            <a:extLst>
              <a:ext uri="{FF2B5EF4-FFF2-40B4-BE49-F238E27FC236}">
                <a16:creationId xmlns:a16="http://schemas.microsoft.com/office/drawing/2014/main" id="{3D7CDDB1-0815-F746-937E-3DB553DB5CEA}"/>
              </a:ext>
            </a:extLst>
          </p:cNvPr>
          <p:cNvGrpSpPr>
            <a:grpSpLocks/>
          </p:cNvGrpSpPr>
          <p:nvPr/>
        </p:nvGrpSpPr>
        <p:grpSpPr bwMode="auto">
          <a:xfrm>
            <a:off x="1686409" y="4194410"/>
            <a:ext cx="4071938" cy="2509242"/>
            <a:chOff x="0" y="0"/>
            <a:chExt cx="3648" cy="2248"/>
          </a:xfrm>
        </p:grpSpPr>
        <p:grpSp>
          <p:nvGrpSpPr>
            <p:cNvPr id="17423" name="Group 14">
              <a:extLst>
                <a:ext uri="{FF2B5EF4-FFF2-40B4-BE49-F238E27FC236}">
                  <a16:creationId xmlns:a16="http://schemas.microsoft.com/office/drawing/2014/main" id="{C8BA0B5F-6B48-184B-8F82-C6D98CB78F3B}"/>
                </a:ext>
              </a:extLst>
            </p:cNvPr>
            <p:cNvGrpSpPr>
              <a:grpSpLocks/>
            </p:cNvGrpSpPr>
            <p:nvPr/>
          </p:nvGrpSpPr>
          <p:grpSpPr bwMode="auto">
            <a:xfrm>
              <a:off x="0" y="0"/>
              <a:ext cx="2763" cy="2248"/>
              <a:chOff x="0" y="0"/>
              <a:chExt cx="2763" cy="2248"/>
            </a:xfrm>
          </p:grpSpPr>
          <p:sp>
            <p:nvSpPr>
              <p:cNvPr id="17425" name="Rectangle 12">
                <a:extLst>
                  <a:ext uri="{FF2B5EF4-FFF2-40B4-BE49-F238E27FC236}">
                    <a16:creationId xmlns:a16="http://schemas.microsoft.com/office/drawing/2014/main" id="{2E7C2317-8C17-CE42-A5AD-FE3BB5299283}"/>
                  </a:ext>
                </a:extLst>
              </p:cNvPr>
              <p:cNvSpPr>
                <a:spLocks/>
              </p:cNvSpPr>
              <p:nvPr/>
            </p:nvSpPr>
            <p:spPr bwMode="auto">
              <a:xfrm>
                <a:off x="0" y="704"/>
                <a:ext cx="1136"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17000"/>
                  </a:lnSpc>
                  <a:spcBef>
                    <a:spcPct val="0"/>
                  </a:spcBef>
                  <a:buClrTx/>
                  <a:buSzTx/>
                  <a:buFontTx/>
                  <a:buNone/>
                </a:pPr>
                <a:r>
                  <a:rPr lang="en-US" altLang="en-US" sz="1266" b="1">
                    <a:solidFill>
                      <a:srgbClr val="FF0000"/>
                    </a:solidFill>
                    <a:ea typeface="ヒラギノ明朝 ProN W3" panose="02020300000000000000" pitchFamily="18" charset="-128"/>
                    <a:cs typeface="Arial" panose="020B0604020202020204" pitchFamily="34" charset="0"/>
                  </a:rPr>
                  <a:t>Early hand-axe</a:t>
                </a:r>
              </a:p>
            </p:txBody>
          </p:sp>
          <p:pic>
            <p:nvPicPr>
              <p:cNvPr id="15373" name="Picture 13">
                <a:extLst>
                  <a:ext uri="{FF2B5EF4-FFF2-40B4-BE49-F238E27FC236}">
                    <a16:creationId xmlns:a16="http://schemas.microsoft.com/office/drawing/2014/main" id="{5BE67AA2-33AC-CE49-99D8-BAC98475D7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 y="0"/>
                <a:ext cx="2651" cy="2248"/>
              </a:xfrm>
              <a:prstGeom prst="rect">
                <a:avLst/>
              </a:prstGeom>
              <a:noFill/>
              <a:ln>
                <a:noFill/>
              </a:ln>
              <a:effectLst>
                <a:outerShdw blurRad="203200" dist="1904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sp>
          <p:nvSpPr>
            <p:cNvPr id="17424" name="Rectangle 15">
              <a:extLst>
                <a:ext uri="{FF2B5EF4-FFF2-40B4-BE49-F238E27FC236}">
                  <a16:creationId xmlns:a16="http://schemas.microsoft.com/office/drawing/2014/main" id="{21E8F74D-E66B-AF43-A908-2B10DB88B6BF}"/>
                </a:ext>
              </a:extLst>
            </p:cNvPr>
            <p:cNvSpPr>
              <a:spLocks/>
            </p:cNvSpPr>
            <p:nvPr/>
          </p:nvSpPr>
          <p:spPr bwMode="auto">
            <a:xfrm>
              <a:off x="1840" y="1144"/>
              <a:ext cx="1808"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406">
                  <a:solidFill>
                    <a:schemeClr val="tx1"/>
                  </a:solidFill>
                  <a:latin typeface="Helvetica" pitchFamily="2" charset="0"/>
                  <a:ea typeface="ヒラギノ明朝 ProN W3" panose="02020300000000000000" pitchFamily="18" charset="-128"/>
                  <a:sym typeface="Helvetica" pitchFamily="2" charset="0"/>
                </a:rPr>
                <a:t>A pick-like tool to expose root tubers.</a:t>
              </a:r>
            </a:p>
          </p:txBody>
        </p:sp>
      </p:grpSp>
      <p:grpSp>
        <p:nvGrpSpPr>
          <p:cNvPr id="8" name="Group 21">
            <a:extLst>
              <a:ext uri="{FF2B5EF4-FFF2-40B4-BE49-F238E27FC236}">
                <a16:creationId xmlns:a16="http://schemas.microsoft.com/office/drawing/2014/main" id="{AA78F1E7-4917-B94A-8195-170CA59FE971}"/>
              </a:ext>
            </a:extLst>
          </p:cNvPr>
          <p:cNvGrpSpPr>
            <a:grpSpLocks/>
          </p:cNvGrpSpPr>
          <p:nvPr/>
        </p:nvGrpSpPr>
        <p:grpSpPr bwMode="auto">
          <a:xfrm>
            <a:off x="8280073" y="316043"/>
            <a:ext cx="3545086" cy="2527102"/>
            <a:chOff x="0" y="0"/>
            <a:chExt cx="3176" cy="2264"/>
          </a:xfrm>
        </p:grpSpPr>
        <p:grpSp>
          <p:nvGrpSpPr>
            <p:cNvPr id="17419" name="Group 19">
              <a:extLst>
                <a:ext uri="{FF2B5EF4-FFF2-40B4-BE49-F238E27FC236}">
                  <a16:creationId xmlns:a16="http://schemas.microsoft.com/office/drawing/2014/main" id="{2B8D56DA-7756-5843-9CDA-0BC845A0E169}"/>
                </a:ext>
              </a:extLst>
            </p:cNvPr>
            <p:cNvGrpSpPr>
              <a:grpSpLocks/>
            </p:cNvGrpSpPr>
            <p:nvPr/>
          </p:nvGrpSpPr>
          <p:grpSpPr bwMode="auto">
            <a:xfrm>
              <a:off x="0" y="0"/>
              <a:ext cx="2730" cy="1671"/>
              <a:chOff x="0" y="0"/>
              <a:chExt cx="2730" cy="1671"/>
            </a:xfrm>
          </p:grpSpPr>
          <p:sp>
            <p:nvSpPr>
              <p:cNvPr id="17421" name="Rectangle 17">
                <a:extLst>
                  <a:ext uri="{FF2B5EF4-FFF2-40B4-BE49-F238E27FC236}">
                    <a16:creationId xmlns:a16="http://schemas.microsoft.com/office/drawing/2014/main" id="{CF213272-37C5-A344-BBF7-3837087B75A4}"/>
                  </a:ext>
                </a:extLst>
              </p:cNvPr>
              <p:cNvSpPr>
                <a:spLocks/>
              </p:cNvSpPr>
              <p:nvPr/>
            </p:nvSpPr>
            <p:spPr bwMode="auto">
              <a:xfrm>
                <a:off x="1741" y="0"/>
                <a:ext cx="989"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b="1">
                    <a:solidFill>
                      <a:srgbClr val="FF0000"/>
                    </a:solidFill>
                    <a:ea typeface="ヒラギノ明朝 ProN W3" panose="02020300000000000000" pitchFamily="18" charset="-128"/>
                    <a:cs typeface="Arial" panose="020B0604020202020204" pitchFamily="34" charset="0"/>
                  </a:rPr>
                  <a:t>Backed flake</a:t>
                </a:r>
                <a:endParaRPr lang="en-US" altLang="en-US" sz="1266">
                  <a:solidFill>
                    <a:srgbClr val="FF0000"/>
                  </a:solidFill>
                  <a:ea typeface="ヒラギノ明朝 ProN W3" panose="02020300000000000000" pitchFamily="18" charset="-128"/>
                  <a:cs typeface="Lucida Grande" panose="020B0600040502020204" pitchFamily="34" charset="0"/>
                </a:endParaRPr>
              </a:p>
              <a:p>
                <a:pPr algn="ctr" eaLnBrk="1" hangingPunct="1">
                  <a:lnSpc>
                    <a:spcPct val="100000"/>
                  </a:lnSpc>
                  <a:spcBef>
                    <a:spcPct val="0"/>
                  </a:spcBef>
                  <a:buClrTx/>
                  <a:buSzTx/>
                  <a:buFontTx/>
                  <a:buNone/>
                </a:pPr>
                <a:r>
                  <a:rPr lang="en-US" altLang="en-US" sz="1266" b="1">
                    <a:solidFill>
                      <a:srgbClr val="FF0000"/>
                    </a:solidFill>
                    <a:ea typeface="ヒラギノ明朝 ProN W3" panose="02020300000000000000" pitchFamily="18" charset="-128"/>
                    <a:cs typeface="Arial" panose="020B0604020202020204" pitchFamily="34" charset="0"/>
                  </a:rPr>
                  <a:t>for cutting</a:t>
                </a:r>
              </a:p>
            </p:txBody>
          </p:sp>
          <p:pic>
            <p:nvPicPr>
              <p:cNvPr id="15378" name="Picture 18">
                <a:extLst>
                  <a:ext uri="{FF2B5EF4-FFF2-40B4-BE49-F238E27FC236}">
                    <a16:creationId xmlns:a16="http://schemas.microsoft.com/office/drawing/2014/main" id="{97957B75-0997-C649-B05C-7E2BDE290EE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14"/>
                <a:ext cx="2520" cy="1657"/>
              </a:xfrm>
              <a:prstGeom prst="rect">
                <a:avLst/>
              </a:prstGeom>
              <a:noFill/>
              <a:ln>
                <a:noFill/>
              </a:ln>
              <a:effectLst>
                <a:outerShdw blurRad="203200" dist="1904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sp>
          <p:nvSpPr>
            <p:cNvPr id="17420" name="Rectangle 20">
              <a:extLst>
                <a:ext uri="{FF2B5EF4-FFF2-40B4-BE49-F238E27FC236}">
                  <a16:creationId xmlns:a16="http://schemas.microsoft.com/office/drawing/2014/main" id="{1569F5CC-7BE5-A34E-9588-97342BBABD74}"/>
                </a:ext>
              </a:extLst>
            </p:cNvPr>
            <p:cNvSpPr>
              <a:spLocks/>
            </p:cNvSpPr>
            <p:nvPr/>
          </p:nvSpPr>
          <p:spPr bwMode="auto">
            <a:xfrm>
              <a:off x="352" y="1736"/>
              <a:ext cx="2824"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406">
                  <a:solidFill>
                    <a:schemeClr val="tx1"/>
                  </a:solidFill>
                  <a:latin typeface="Helvetica" pitchFamily="2" charset="0"/>
                  <a:ea typeface="ヒラギノ明朝 ProN W3" panose="02020300000000000000" pitchFamily="18" charset="-128"/>
                  <a:sym typeface="Helvetica" pitchFamily="2" charset="0"/>
                </a:rPr>
                <a:t>Used as a knife. One side had a cutting edge so that pressure could be applied to the blunt edge.</a:t>
              </a:r>
            </a:p>
          </p:txBody>
        </p:sp>
      </p:grpSp>
      <p:grpSp>
        <p:nvGrpSpPr>
          <p:cNvPr id="10" name="Group 26">
            <a:extLst>
              <a:ext uri="{FF2B5EF4-FFF2-40B4-BE49-F238E27FC236}">
                <a16:creationId xmlns:a16="http://schemas.microsoft.com/office/drawing/2014/main" id="{5F346860-3BE4-A743-8DAB-7E01E3D1E391}"/>
              </a:ext>
            </a:extLst>
          </p:cNvPr>
          <p:cNvGrpSpPr>
            <a:grpSpLocks/>
          </p:cNvGrpSpPr>
          <p:nvPr/>
        </p:nvGrpSpPr>
        <p:grpSpPr bwMode="auto">
          <a:xfrm>
            <a:off x="8680793" y="4047380"/>
            <a:ext cx="2928938" cy="2567285"/>
            <a:chOff x="0" y="0"/>
            <a:chExt cx="2624" cy="2300"/>
          </a:xfrm>
        </p:grpSpPr>
        <p:grpSp>
          <p:nvGrpSpPr>
            <p:cNvPr id="17415" name="Group 24">
              <a:extLst>
                <a:ext uri="{FF2B5EF4-FFF2-40B4-BE49-F238E27FC236}">
                  <a16:creationId xmlns:a16="http://schemas.microsoft.com/office/drawing/2014/main" id="{D8C24A5B-DC21-C044-9C86-CEC33BE4C004}"/>
                </a:ext>
              </a:extLst>
            </p:cNvPr>
            <p:cNvGrpSpPr>
              <a:grpSpLocks/>
            </p:cNvGrpSpPr>
            <p:nvPr/>
          </p:nvGrpSpPr>
          <p:grpSpPr bwMode="auto">
            <a:xfrm>
              <a:off x="304" y="0"/>
              <a:ext cx="2320" cy="2300"/>
              <a:chOff x="0" y="0"/>
              <a:chExt cx="2320" cy="2300"/>
            </a:xfrm>
          </p:grpSpPr>
          <p:sp>
            <p:nvSpPr>
              <p:cNvPr id="17417" name="Rectangle 22">
                <a:extLst>
                  <a:ext uri="{FF2B5EF4-FFF2-40B4-BE49-F238E27FC236}">
                    <a16:creationId xmlns:a16="http://schemas.microsoft.com/office/drawing/2014/main" id="{2A857777-45C9-054B-AE88-0A0A37BDC30A}"/>
                  </a:ext>
                </a:extLst>
              </p:cNvPr>
              <p:cNvSpPr>
                <a:spLocks/>
              </p:cNvSpPr>
              <p:nvPr/>
            </p:nvSpPr>
            <p:spPr bwMode="auto">
              <a:xfrm>
                <a:off x="224" y="426"/>
                <a:ext cx="701"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17000"/>
                  </a:lnSpc>
                  <a:spcBef>
                    <a:spcPct val="0"/>
                  </a:spcBef>
                  <a:buClrTx/>
                  <a:buSzTx/>
                  <a:buFontTx/>
                  <a:buNone/>
                </a:pPr>
                <a:r>
                  <a:rPr lang="en-US" altLang="en-US" sz="1266" b="1">
                    <a:solidFill>
                      <a:srgbClr val="FF0000"/>
                    </a:solidFill>
                    <a:ea typeface="ヒラギノ明朝 ProN W3" panose="02020300000000000000" pitchFamily="18" charset="-128"/>
                    <a:cs typeface="Arial" panose="020B0604020202020204" pitchFamily="34" charset="0"/>
                  </a:rPr>
                  <a:t>Chopper</a:t>
                </a:r>
              </a:p>
            </p:txBody>
          </p:sp>
          <p:pic>
            <p:nvPicPr>
              <p:cNvPr id="15383" name="Picture 23">
                <a:extLst>
                  <a:ext uri="{FF2B5EF4-FFF2-40B4-BE49-F238E27FC236}">
                    <a16:creationId xmlns:a16="http://schemas.microsoft.com/office/drawing/2014/main" id="{E61BAF32-C2BA-664B-A3F2-4647A6BE915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0"/>
                <a:ext cx="2320" cy="2300"/>
              </a:xfrm>
              <a:prstGeom prst="rect">
                <a:avLst/>
              </a:prstGeom>
              <a:noFill/>
              <a:ln>
                <a:noFill/>
              </a:ln>
              <a:effectLst>
                <a:outerShdw blurRad="203200" dist="1904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sp>
          <p:nvSpPr>
            <p:cNvPr id="17416" name="Rectangle 25">
              <a:extLst>
                <a:ext uri="{FF2B5EF4-FFF2-40B4-BE49-F238E27FC236}">
                  <a16:creationId xmlns:a16="http://schemas.microsoft.com/office/drawing/2014/main" id="{A26C887E-C830-CB4E-84FF-4CE55F69ABB7}"/>
                </a:ext>
              </a:extLst>
            </p:cNvPr>
            <p:cNvSpPr>
              <a:spLocks/>
            </p:cNvSpPr>
            <p:nvPr/>
          </p:nvSpPr>
          <p:spPr bwMode="auto">
            <a:xfrm>
              <a:off x="0" y="1874"/>
              <a:ext cx="1320"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406">
                  <a:solidFill>
                    <a:schemeClr val="tx1"/>
                  </a:solidFill>
                  <a:latin typeface="Helvetica" pitchFamily="2" charset="0"/>
                  <a:ea typeface="ヒラギノ明朝 ProN W3" panose="02020300000000000000" pitchFamily="18" charset="-128"/>
                  <a:sym typeface="Helvetica" pitchFamily="2" charset="0"/>
                </a:rPr>
                <a:t>A simple tool used as an axe.</a:t>
              </a:r>
            </a:p>
          </p:txBody>
        </p:sp>
      </p:grpSp>
    </p:spTree>
    <p:extLst>
      <p:ext uri="{BB962C8B-B14F-4D97-AF65-F5344CB8AC3E}">
        <p14:creationId xmlns:p14="http://schemas.microsoft.com/office/powerpoint/2010/main" val="1686746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a:extLst>
              <a:ext uri="{FF2B5EF4-FFF2-40B4-BE49-F238E27FC236}">
                <a16:creationId xmlns:a16="http://schemas.microsoft.com/office/drawing/2014/main" id="{434602E4-FB67-CA43-8452-C0C242862334}"/>
              </a:ext>
            </a:extLst>
          </p:cNvPr>
          <p:cNvSpPr>
            <a:spLocks noGrp="1" noChangeArrowheads="1"/>
          </p:cNvSpPr>
          <p:nvPr>
            <p:ph type="title"/>
          </p:nvPr>
        </p:nvSpPr>
        <p:spPr>
          <a:xfrm>
            <a:off x="838200" y="-4338"/>
            <a:ext cx="10515600" cy="1325563"/>
          </a:xfrm>
        </p:spPr>
        <p:txBody>
          <a:bodyPr anchor="ctr"/>
          <a:lstStyle/>
          <a:p>
            <a:pPr>
              <a:tabLst>
                <a:tab pos="669703" algn="l"/>
              </a:tabLst>
            </a:pPr>
            <a:r>
              <a:rPr lang="en-US" altLang="en-US" b="1" dirty="0"/>
              <a:t>Paleolithic Tool Use</a:t>
            </a:r>
          </a:p>
        </p:txBody>
      </p:sp>
      <p:grpSp>
        <p:nvGrpSpPr>
          <p:cNvPr id="2" name="Group 6">
            <a:extLst>
              <a:ext uri="{FF2B5EF4-FFF2-40B4-BE49-F238E27FC236}">
                <a16:creationId xmlns:a16="http://schemas.microsoft.com/office/drawing/2014/main" id="{33776473-4A6E-8A4D-A809-14483275B568}"/>
              </a:ext>
            </a:extLst>
          </p:cNvPr>
          <p:cNvGrpSpPr>
            <a:grpSpLocks/>
          </p:cNvGrpSpPr>
          <p:nvPr/>
        </p:nvGrpSpPr>
        <p:grpSpPr bwMode="auto">
          <a:xfrm>
            <a:off x="6714902" y="714374"/>
            <a:ext cx="4750594" cy="1928813"/>
            <a:chOff x="0" y="0"/>
            <a:chExt cx="4256" cy="1728"/>
          </a:xfrm>
        </p:grpSpPr>
        <p:grpSp>
          <p:nvGrpSpPr>
            <p:cNvPr id="18445" name="Group 4">
              <a:extLst>
                <a:ext uri="{FF2B5EF4-FFF2-40B4-BE49-F238E27FC236}">
                  <a16:creationId xmlns:a16="http://schemas.microsoft.com/office/drawing/2014/main" id="{C834C1DA-C76E-CC4F-A136-41CDAEF8DA09}"/>
                </a:ext>
              </a:extLst>
            </p:cNvPr>
            <p:cNvGrpSpPr>
              <a:grpSpLocks/>
            </p:cNvGrpSpPr>
            <p:nvPr/>
          </p:nvGrpSpPr>
          <p:grpSpPr bwMode="auto">
            <a:xfrm>
              <a:off x="0" y="0"/>
              <a:ext cx="4256" cy="799"/>
              <a:chOff x="0" y="0"/>
              <a:chExt cx="4256" cy="799"/>
            </a:xfrm>
          </p:grpSpPr>
          <p:sp>
            <p:nvSpPr>
              <p:cNvPr id="18447" name="Rectangle 2">
                <a:extLst>
                  <a:ext uri="{FF2B5EF4-FFF2-40B4-BE49-F238E27FC236}">
                    <a16:creationId xmlns:a16="http://schemas.microsoft.com/office/drawing/2014/main" id="{605D5278-5520-5240-AA7C-686A6DC93950}"/>
                  </a:ext>
                </a:extLst>
              </p:cNvPr>
              <p:cNvSpPr>
                <a:spLocks/>
              </p:cNvSpPr>
              <p:nvPr/>
            </p:nvSpPr>
            <p:spPr bwMode="auto">
              <a:xfrm>
                <a:off x="2780" y="0"/>
                <a:ext cx="903"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17000"/>
                  </a:lnSpc>
                  <a:spcBef>
                    <a:spcPct val="0"/>
                  </a:spcBef>
                  <a:buClrTx/>
                  <a:buSzTx/>
                  <a:buFontTx/>
                  <a:buNone/>
                </a:pPr>
                <a:r>
                  <a:rPr lang="en-US" altLang="en-US" sz="1266" b="1">
                    <a:solidFill>
                      <a:srgbClr val="FF0000"/>
                    </a:solidFill>
                    <a:ea typeface="ヒラギノ明朝 ProN W3" panose="02020300000000000000" pitchFamily="18" charset="-128"/>
                    <a:cs typeface="Arial" panose="020B0604020202020204" pitchFamily="34" charset="0"/>
                  </a:rPr>
                  <a:t>Spear point</a:t>
                </a:r>
              </a:p>
            </p:txBody>
          </p:sp>
          <p:pic>
            <p:nvPicPr>
              <p:cNvPr id="16387" name="Picture 3">
                <a:extLst>
                  <a:ext uri="{FF2B5EF4-FFF2-40B4-BE49-F238E27FC236}">
                    <a16:creationId xmlns:a16="http://schemas.microsoft.com/office/drawing/2014/main" id="{4B1451EB-6F6C-1445-AAE7-53A46E04688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6"/>
                <a:ext cx="4256" cy="663"/>
              </a:xfrm>
              <a:prstGeom prst="rect">
                <a:avLst/>
              </a:prstGeom>
              <a:noFill/>
              <a:ln>
                <a:noFill/>
              </a:ln>
              <a:effectLst>
                <a:outerShdw blurRad="203200" dist="1904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sp>
          <p:nvSpPr>
            <p:cNvPr id="18446" name="Rectangle 5">
              <a:extLst>
                <a:ext uri="{FF2B5EF4-FFF2-40B4-BE49-F238E27FC236}">
                  <a16:creationId xmlns:a16="http://schemas.microsoft.com/office/drawing/2014/main" id="{2F39F52F-1E89-3144-8A28-F31DD45978EA}"/>
                </a:ext>
              </a:extLst>
            </p:cNvPr>
            <p:cNvSpPr>
              <a:spLocks/>
            </p:cNvSpPr>
            <p:nvPr/>
          </p:nvSpPr>
          <p:spPr bwMode="auto">
            <a:xfrm>
              <a:off x="684" y="1040"/>
              <a:ext cx="3072" cy="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406">
                  <a:solidFill>
                    <a:schemeClr val="tx1"/>
                  </a:solidFill>
                  <a:latin typeface="Helvetica" pitchFamily="2" charset="0"/>
                  <a:ea typeface="ヒラギノ明朝 ProN W3" panose="02020300000000000000" pitchFamily="18" charset="-128"/>
                  <a:sym typeface="Helvetica" pitchFamily="2" charset="0"/>
                </a:rPr>
                <a:t>This flint tool would have provided an effective cutting edge for a spear. It would have been hafted to a pole with greased sinew or plant fiber.</a:t>
              </a:r>
            </a:p>
          </p:txBody>
        </p:sp>
      </p:grpSp>
      <p:grpSp>
        <p:nvGrpSpPr>
          <p:cNvPr id="4" name="Group 11">
            <a:extLst>
              <a:ext uri="{FF2B5EF4-FFF2-40B4-BE49-F238E27FC236}">
                <a16:creationId xmlns:a16="http://schemas.microsoft.com/office/drawing/2014/main" id="{3865E6F5-CFA1-684B-8154-4D05EEAC0634}"/>
              </a:ext>
            </a:extLst>
          </p:cNvPr>
          <p:cNvGrpSpPr>
            <a:grpSpLocks/>
          </p:cNvGrpSpPr>
          <p:nvPr/>
        </p:nvGrpSpPr>
        <p:grpSpPr bwMode="auto">
          <a:xfrm>
            <a:off x="6567562" y="3929063"/>
            <a:ext cx="5045273" cy="2330648"/>
            <a:chOff x="0" y="0"/>
            <a:chExt cx="4520" cy="2088"/>
          </a:xfrm>
        </p:grpSpPr>
        <p:grpSp>
          <p:nvGrpSpPr>
            <p:cNvPr id="18441" name="Group 9">
              <a:extLst>
                <a:ext uri="{FF2B5EF4-FFF2-40B4-BE49-F238E27FC236}">
                  <a16:creationId xmlns:a16="http://schemas.microsoft.com/office/drawing/2014/main" id="{7F772A43-C424-644A-8B80-B67382079B67}"/>
                </a:ext>
              </a:extLst>
            </p:cNvPr>
            <p:cNvGrpSpPr>
              <a:grpSpLocks/>
            </p:cNvGrpSpPr>
            <p:nvPr/>
          </p:nvGrpSpPr>
          <p:grpSpPr bwMode="auto">
            <a:xfrm>
              <a:off x="0" y="0"/>
              <a:ext cx="2993" cy="1816"/>
              <a:chOff x="0" y="0"/>
              <a:chExt cx="2993" cy="1816"/>
            </a:xfrm>
          </p:grpSpPr>
          <p:sp>
            <p:nvSpPr>
              <p:cNvPr id="18443" name="Rectangle 7">
                <a:extLst>
                  <a:ext uri="{FF2B5EF4-FFF2-40B4-BE49-F238E27FC236}">
                    <a16:creationId xmlns:a16="http://schemas.microsoft.com/office/drawing/2014/main" id="{BAC16CE8-6213-7C4F-BD8F-41961DD4275E}"/>
                  </a:ext>
                </a:extLst>
              </p:cNvPr>
              <p:cNvSpPr>
                <a:spLocks/>
              </p:cNvSpPr>
              <p:nvPr/>
            </p:nvSpPr>
            <p:spPr bwMode="auto">
              <a:xfrm>
                <a:off x="1630" y="353"/>
                <a:ext cx="113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17000"/>
                  </a:lnSpc>
                  <a:spcBef>
                    <a:spcPct val="0"/>
                  </a:spcBef>
                  <a:buClrTx/>
                  <a:buSzTx/>
                  <a:buFontTx/>
                  <a:buNone/>
                </a:pPr>
                <a:r>
                  <a:rPr lang="en-US" altLang="en-US" sz="1266" b="1">
                    <a:solidFill>
                      <a:srgbClr val="FF0000"/>
                    </a:solidFill>
                    <a:ea typeface="ヒラギノ明朝 ProN W3" panose="02020300000000000000" pitchFamily="18" charset="-128"/>
                    <a:cs typeface="Arial" panose="020B0604020202020204" pitchFamily="34" charset="0"/>
                  </a:rPr>
                  <a:t>Late hand-axe</a:t>
                </a:r>
              </a:p>
            </p:txBody>
          </p:sp>
          <p:pic>
            <p:nvPicPr>
              <p:cNvPr id="16392" name="Picture 8">
                <a:extLst>
                  <a:ext uri="{FF2B5EF4-FFF2-40B4-BE49-F238E27FC236}">
                    <a16:creationId xmlns:a16="http://schemas.microsoft.com/office/drawing/2014/main" id="{3C840E12-3629-3043-8860-C11ADCE3B2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993" cy="1816"/>
              </a:xfrm>
              <a:prstGeom prst="rect">
                <a:avLst/>
              </a:prstGeom>
              <a:noFill/>
              <a:ln>
                <a:noFill/>
              </a:ln>
              <a:effectLst>
                <a:outerShdw blurRad="203200" dist="1904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sp>
          <p:nvSpPr>
            <p:cNvPr id="18442" name="Rectangle 10">
              <a:extLst>
                <a:ext uri="{FF2B5EF4-FFF2-40B4-BE49-F238E27FC236}">
                  <a16:creationId xmlns:a16="http://schemas.microsoft.com/office/drawing/2014/main" id="{E7ECAA71-9475-FD44-A178-D79010F5B698}"/>
                </a:ext>
              </a:extLst>
            </p:cNvPr>
            <p:cNvSpPr>
              <a:spLocks/>
            </p:cNvSpPr>
            <p:nvPr/>
          </p:nvSpPr>
          <p:spPr bwMode="auto">
            <a:xfrm>
              <a:off x="2240" y="1560"/>
              <a:ext cx="2280"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406">
                  <a:solidFill>
                    <a:schemeClr val="tx1"/>
                  </a:solidFill>
                  <a:latin typeface="Helvetica" pitchFamily="2" charset="0"/>
                  <a:ea typeface="ヒラギノ明朝 ProN W3" panose="02020300000000000000" pitchFamily="18" charset="-128"/>
                  <a:sym typeface="Helvetica" pitchFamily="2" charset="0"/>
                </a:rPr>
                <a:t>Later forms of hand-axes were used to skin and dismember carcasses.</a:t>
              </a:r>
            </a:p>
          </p:txBody>
        </p:sp>
      </p:grpSp>
      <p:grpSp>
        <p:nvGrpSpPr>
          <p:cNvPr id="6" name="Group 16">
            <a:extLst>
              <a:ext uri="{FF2B5EF4-FFF2-40B4-BE49-F238E27FC236}">
                <a16:creationId xmlns:a16="http://schemas.microsoft.com/office/drawing/2014/main" id="{5B5C085C-A8A9-B648-9B83-0F226B77CC05}"/>
              </a:ext>
            </a:extLst>
          </p:cNvPr>
          <p:cNvGrpSpPr>
            <a:grpSpLocks/>
          </p:cNvGrpSpPr>
          <p:nvPr/>
        </p:nvGrpSpPr>
        <p:grpSpPr bwMode="auto">
          <a:xfrm>
            <a:off x="1117104" y="1384101"/>
            <a:ext cx="3125391" cy="4089797"/>
            <a:chOff x="0" y="0"/>
            <a:chExt cx="2800" cy="3664"/>
          </a:xfrm>
        </p:grpSpPr>
        <p:grpSp>
          <p:nvGrpSpPr>
            <p:cNvPr id="18437" name="Group 14">
              <a:extLst>
                <a:ext uri="{FF2B5EF4-FFF2-40B4-BE49-F238E27FC236}">
                  <a16:creationId xmlns:a16="http://schemas.microsoft.com/office/drawing/2014/main" id="{7C239589-7559-EE42-A895-D00F3F489DC2}"/>
                </a:ext>
              </a:extLst>
            </p:cNvPr>
            <p:cNvGrpSpPr>
              <a:grpSpLocks/>
            </p:cNvGrpSpPr>
            <p:nvPr/>
          </p:nvGrpSpPr>
          <p:grpSpPr bwMode="auto">
            <a:xfrm>
              <a:off x="0" y="0"/>
              <a:ext cx="2728" cy="2760"/>
              <a:chOff x="0" y="0"/>
              <a:chExt cx="2728" cy="2760"/>
            </a:xfrm>
          </p:grpSpPr>
          <p:sp>
            <p:nvSpPr>
              <p:cNvPr id="18439" name="Rectangle 12">
                <a:extLst>
                  <a:ext uri="{FF2B5EF4-FFF2-40B4-BE49-F238E27FC236}">
                    <a16:creationId xmlns:a16="http://schemas.microsoft.com/office/drawing/2014/main" id="{2C31436F-8406-774E-B08B-649FF196E27D}"/>
                  </a:ext>
                </a:extLst>
              </p:cNvPr>
              <p:cNvSpPr>
                <a:spLocks/>
              </p:cNvSpPr>
              <p:nvPr/>
            </p:nvSpPr>
            <p:spPr bwMode="auto">
              <a:xfrm>
                <a:off x="1512" y="1024"/>
                <a:ext cx="560"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b="1">
                    <a:solidFill>
                      <a:srgbClr val="FF0000"/>
                    </a:solidFill>
                    <a:ea typeface="ヒラギノ明朝 ProN W3" panose="02020300000000000000" pitchFamily="18" charset="-128"/>
                    <a:cs typeface="Arial" panose="020B0604020202020204" pitchFamily="34" charset="0"/>
                  </a:rPr>
                  <a:t>Borer (burin)</a:t>
                </a:r>
              </a:p>
            </p:txBody>
          </p:sp>
          <p:pic>
            <p:nvPicPr>
              <p:cNvPr id="16397" name="Picture 13">
                <a:extLst>
                  <a:ext uri="{FF2B5EF4-FFF2-40B4-BE49-F238E27FC236}">
                    <a16:creationId xmlns:a16="http://schemas.microsoft.com/office/drawing/2014/main" id="{A5BD9683-5E75-8147-96FE-DCDA6F93FE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728" cy="2760"/>
              </a:xfrm>
              <a:prstGeom prst="rect">
                <a:avLst/>
              </a:prstGeom>
              <a:noFill/>
              <a:ln>
                <a:noFill/>
              </a:ln>
              <a:effectLst>
                <a:outerShdw blurRad="203200" dist="1904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sp>
          <p:nvSpPr>
            <p:cNvPr id="18438" name="Rectangle 15">
              <a:extLst>
                <a:ext uri="{FF2B5EF4-FFF2-40B4-BE49-F238E27FC236}">
                  <a16:creationId xmlns:a16="http://schemas.microsoft.com/office/drawing/2014/main" id="{6BF5C530-5614-7E42-9D63-4B43BCC04135}"/>
                </a:ext>
              </a:extLst>
            </p:cNvPr>
            <p:cNvSpPr>
              <a:spLocks/>
            </p:cNvSpPr>
            <p:nvPr/>
          </p:nvSpPr>
          <p:spPr bwMode="auto">
            <a:xfrm>
              <a:off x="184" y="2816"/>
              <a:ext cx="2616" cy="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406">
                  <a:solidFill>
                    <a:schemeClr val="tx1"/>
                  </a:solidFill>
                  <a:latin typeface="Helvetica" pitchFamily="2" charset="0"/>
                  <a:ea typeface="ヒラギノ明朝 ProN W3" panose="02020300000000000000" pitchFamily="18" charset="-128"/>
                  <a:sym typeface="Helvetica" pitchFamily="2" charset="0"/>
                </a:rPr>
                <a:t>The sharp narrow point of this tool made it an effective drill when twisted back and forth. In this way, holes could be made in materials such as hide, wood, and ivory.</a:t>
              </a:r>
            </a:p>
          </p:txBody>
        </p:sp>
      </p:grpSp>
    </p:spTree>
    <p:extLst>
      <p:ext uri="{BB962C8B-B14F-4D97-AF65-F5344CB8AC3E}">
        <p14:creationId xmlns:p14="http://schemas.microsoft.com/office/powerpoint/2010/main" val="15704571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a:extLst>
              <a:ext uri="{FF2B5EF4-FFF2-40B4-BE49-F238E27FC236}">
                <a16:creationId xmlns:a16="http://schemas.microsoft.com/office/drawing/2014/main" id="{A7B5AEF9-C403-DE47-9EED-AEBF5007CF7E}"/>
              </a:ext>
            </a:extLst>
          </p:cNvPr>
          <p:cNvSpPr>
            <a:spLocks noGrp="1" noChangeArrowheads="1"/>
          </p:cNvSpPr>
          <p:nvPr>
            <p:ph type="title"/>
          </p:nvPr>
        </p:nvSpPr>
        <p:spPr>
          <a:xfrm>
            <a:off x="838200" y="-247304"/>
            <a:ext cx="10515600" cy="1325563"/>
          </a:xfrm>
        </p:spPr>
        <p:txBody>
          <a:bodyPr anchor="b"/>
          <a:lstStyle/>
          <a:p>
            <a:pPr>
              <a:tabLst>
                <a:tab pos="669703" algn="l"/>
              </a:tabLst>
            </a:pPr>
            <a:r>
              <a:rPr lang="en-US" altLang="en-US" b="1" dirty="0"/>
              <a:t>Tool Making Methods</a:t>
            </a:r>
          </a:p>
        </p:txBody>
      </p:sp>
      <p:sp>
        <p:nvSpPr>
          <p:cNvPr id="14338" name="Rectangle 2">
            <a:extLst>
              <a:ext uri="{FF2B5EF4-FFF2-40B4-BE49-F238E27FC236}">
                <a16:creationId xmlns:a16="http://schemas.microsoft.com/office/drawing/2014/main" id="{E29E8243-C86F-4E4F-A60B-683FB8275A1F}"/>
              </a:ext>
            </a:extLst>
          </p:cNvPr>
          <p:cNvSpPr>
            <a:spLocks noGrp="1" noChangeArrowheads="1"/>
          </p:cNvSpPr>
          <p:nvPr>
            <p:ph type="body" idx="1"/>
          </p:nvPr>
        </p:nvSpPr>
        <p:spPr>
          <a:xfrm>
            <a:off x="838199" y="1408043"/>
            <a:ext cx="10771909" cy="1500188"/>
          </a:xfrm>
        </p:spPr>
        <p:txBody>
          <a:bodyPr>
            <a:normAutofit fontScale="70000" lnSpcReduction="20000"/>
          </a:bodyPr>
          <a:lstStyle/>
          <a:p>
            <a:pPr>
              <a:tabLst>
                <a:tab pos="721047" algn="l"/>
                <a:tab pos="977766" algn="l"/>
              </a:tabLst>
            </a:pPr>
            <a:r>
              <a:rPr lang="en-US" altLang="en-US" dirty="0"/>
              <a:t>A variety of stone tool manufacturing methods have been used throughout the history of tool making.</a:t>
            </a:r>
          </a:p>
          <a:p>
            <a:pPr>
              <a:tabLst>
                <a:tab pos="721047" algn="l"/>
                <a:tab pos="977766" algn="l"/>
              </a:tabLst>
            </a:pPr>
            <a:endParaRPr lang="en-US" altLang="en-US" dirty="0"/>
          </a:p>
          <a:p>
            <a:pPr>
              <a:tabLst>
                <a:tab pos="721047" algn="l"/>
                <a:tab pos="977766" algn="l"/>
              </a:tabLst>
            </a:pPr>
            <a:r>
              <a:rPr lang="en-US" altLang="en-US" dirty="0"/>
              <a:t>Some of these methods (particularly hard hammer and soft hammer percussion) were probably </a:t>
            </a:r>
            <a:r>
              <a:rPr lang="en-US" altLang="en-US" b="1" dirty="0"/>
              <a:t>combined</a:t>
            </a:r>
            <a:r>
              <a:rPr lang="en-US" altLang="en-US" dirty="0"/>
              <a:t> with </a:t>
            </a:r>
            <a:r>
              <a:rPr lang="en-US" altLang="en-US" b="1" dirty="0"/>
              <a:t>other</a:t>
            </a:r>
            <a:r>
              <a:rPr lang="en-US" altLang="en-US" dirty="0"/>
              <a:t> </a:t>
            </a:r>
            <a:r>
              <a:rPr lang="en-US" altLang="en-US" b="1" dirty="0"/>
              <a:t>methods</a:t>
            </a:r>
            <a:r>
              <a:rPr lang="en-US" altLang="en-US" dirty="0"/>
              <a:t> in the manufacturing process.</a:t>
            </a:r>
          </a:p>
        </p:txBody>
      </p:sp>
      <p:pic>
        <p:nvPicPr>
          <p:cNvPr id="19459" name="Picture 3">
            <a:extLst>
              <a:ext uri="{FF2B5EF4-FFF2-40B4-BE49-F238E27FC236}">
                <a16:creationId xmlns:a16="http://schemas.microsoft.com/office/drawing/2014/main" id="{7222E7EC-FF12-F143-97DE-2ACD73CE40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4114" y="2979668"/>
            <a:ext cx="2562820" cy="376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9460" name="Picture 4">
            <a:extLst>
              <a:ext uri="{FF2B5EF4-FFF2-40B4-BE49-F238E27FC236}">
                <a16:creationId xmlns:a16="http://schemas.microsoft.com/office/drawing/2014/main" id="{7ED448FD-F5E4-9544-A401-FB46868BE4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12967" y="4933651"/>
            <a:ext cx="1812727" cy="1761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9461" name="Picture 5">
            <a:extLst>
              <a:ext uri="{FF2B5EF4-FFF2-40B4-BE49-F238E27FC236}">
                <a16:creationId xmlns:a16="http://schemas.microsoft.com/office/drawing/2014/main" id="{8DF339C4-D420-6541-9BDE-1617B55DC9D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17083" y="3019350"/>
            <a:ext cx="2143125" cy="173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9462" name="Picture 6">
            <a:extLst>
              <a:ext uri="{FF2B5EF4-FFF2-40B4-BE49-F238E27FC236}">
                <a16:creationId xmlns:a16="http://schemas.microsoft.com/office/drawing/2014/main" id="{ABF28FF0-6098-DC49-9A39-C4002C35D3A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4233" y="5058668"/>
            <a:ext cx="2322835" cy="1509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9463" name="Picture 7">
            <a:extLst>
              <a:ext uri="{FF2B5EF4-FFF2-40B4-BE49-F238E27FC236}">
                <a16:creationId xmlns:a16="http://schemas.microsoft.com/office/drawing/2014/main" id="{8CB889B4-924F-0043-9AA6-B51E4374199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97094" y="2649884"/>
            <a:ext cx="1964531" cy="2473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Tree>
    <p:extLst>
      <p:ext uri="{BB962C8B-B14F-4D97-AF65-F5344CB8AC3E}">
        <p14:creationId xmlns:p14="http://schemas.microsoft.com/office/powerpoint/2010/main" val="26629462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3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33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bldLvl="5"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968865367"/>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2" descr="http://3.bp.blogspot.com/_ifNvMe6zXXc/SdViBxpUQRI/AAAAAAAAAWM/cBYsnLDHxHo/s400/Oldowan.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39347" y="414779"/>
            <a:ext cx="3194436" cy="2140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8432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264583638"/>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a:stretch>
            <a:fillRect/>
          </a:stretch>
        </p:blipFill>
        <p:spPr>
          <a:xfrm>
            <a:off x="184506" y="4213780"/>
            <a:ext cx="2440319" cy="2531097"/>
          </a:xfrm>
          <a:prstGeom prst="rect">
            <a:avLst/>
          </a:prstGeom>
        </p:spPr>
      </p:pic>
    </p:spTree>
    <p:extLst>
      <p:ext uri="{BB962C8B-B14F-4D97-AF65-F5344CB8AC3E}">
        <p14:creationId xmlns:p14="http://schemas.microsoft.com/office/powerpoint/2010/main" val="2975285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a:extLst>
              <a:ext uri="{FF2B5EF4-FFF2-40B4-BE49-F238E27FC236}">
                <a16:creationId xmlns:a16="http://schemas.microsoft.com/office/drawing/2014/main" id="{954F4544-4E3F-A44B-9D1D-0F96E510B4BB}"/>
              </a:ext>
            </a:extLst>
          </p:cNvPr>
          <p:cNvSpPr>
            <a:spLocks noGrp="1" noChangeArrowheads="1"/>
          </p:cNvSpPr>
          <p:nvPr>
            <p:ph type="title"/>
          </p:nvPr>
        </p:nvSpPr>
        <p:spPr>
          <a:xfrm>
            <a:off x="838200" y="284018"/>
            <a:ext cx="10515600" cy="1041545"/>
          </a:xfrm>
        </p:spPr>
        <p:txBody>
          <a:bodyPr anchor="b"/>
          <a:lstStyle/>
          <a:p>
            <a:pPr>
              <a:tabLst>
                <a:tab pos="669703" algn="l"/>
              </a:tabLst>
            </a:pPr>
            <a:r>
              <a:rPr lang="en-US" altLang="en-US" b="1" dirty="0" err="1"/>
              <a:t>Oldowan</a:t>
            </a:r>
            <a:r>
              <a:rPr lang="en-US" altLang="en-US" b="1" dirty="0"/>
              <a:t> Tool Culture</a:t>
            </a:r>
          </a:p>
        </p:txBody>
      </p:sp>
      <p:sp>
        <p:nvSpPr>
          <p:cNvPr id="20482" name="Rectangle 2">
            <a:extLst>
              <a:ext uri="{FF2B5EF4-FFF2-40B4-BE49-F238E27FC236}">
                <a16:creationId xmlns:a16="http://schemas.microsoft.com/office/drawing/2014/main" id="{E370932C-FBDC-8B43-8595-73395D6ACD48}"/>
              </a:ext>
            </a:extLst>
          </p:cNvPr>
          <p:cNvSpPr>
            <a:spLocks noGrp="1" noChangeArrowheads="1"/>
          </p:cNvSpPr>
          <p:nvPr>
            <p:ph type="body" idx="1"/>
          </p:nvPr>
        </p:nvSpPr>
        <p:spPr>
          <a:xfrm>
            <a:off x="838200" y="1766455"/>
            <a:ext cx="5784652" cy="4702643"/>
          </a:xfrm>
        </p:spPr>
        <p:txBody>
          <a:bodyPr>
            <a:normAutofit fontScale="85000" lnSpcReduction="20000"/>
          </a:bodyPr>
          <a:lstStyle/>
          <a:p>
            <a:pPr>
              <a:lnSpc>
                <a:spcPct val="111000"/>
              </a:lnSpc>
              <a:tabLst>
                <a:tab pos="721047" algn="l"/>
                <a:tab pos="977766" algn="l"/>
              </a:tabLst>
            </a:pPr>
            <a:r>
              <a:rPr lang="en-US" altLang="en-US" dirty="0"/>
              <a:t>First Appeared: </a:t>
            </a:r>
            <a:r>
              <a:rPr lang="en-US" altLang="en-US" b="1" dirty="0"/>
              <a:t>2.5</a:t>
            </a:r>
            <a:r>
              <a:rPr lang="en-US" altLang="en-US" dirty="0"/>
              <a:t> MYA</a:t>
            </a:r>
          </a:p>
          <a:p>
            <a:pPr>
              <a:lnSpc>
                <a:spcPct val="111000"/>
              </a:lnSpc>
              <a:spcBef>
                <a:spcPts val="1758"/>
              </a:spcBef>
              <a:tabLst>
                <a:tab pos="721047" algn="l"/>
                <a:tab pos="977766" algn="l"/>
              </a:tabLst>
            </a:pPr>
            <a:r>
              <a:rPr lang="en-US" altLang="en-US" dirty="0"/>
              <a:t>Associated hominin:  </a:t>
            </a:r>
            <a:r>
              <a:rPr lang="en-US" altLang="en-US" b="1" i="1" dirty="0">
                <a:solidFill>
                  <a:srgbClr val="FF0000"/>
                </a:solidFill>
              </a:rPr>
              <a:t>Homo habilis</a:t>
            </a:r>
            <a:endParaRPr lang="en-US" altLang="en-US" b="1" i="1" dirty="0">
              <a:solidFill>
                <a:srgbClr val="FF0000"/>
              </a:solidFill>
              <a:ea typeface="ヒラギノ角ゴ ProN W6" panose="020B0300000000000000" pitchFamily="34" charset="-128"/>
            </a:endParaRPr>
          </a:p>
          <a:p>
            <a:pPr marL="758996" lvl="1" indent="-366104">
              <a:lnSpc>
                <a:spcPct val="113000"/>
              </a:lnSpc>
              <a:spcBef>
                <a:spcPts val="1758"/>
              </a:spcBef>
              <a:buSzPct val="120000"/>
              <a:tabLst>
                <a:tab pos="721047" algn="l"/>
                <a:tab pos="977766" algn="l"/>
              </a:tabLst>
            </a:pPr>
            <a:r>
              <a:rPr lang="en-US" altLang="en-US" dirty="0"/>
              <a:t>These tools were simple </a:t>
            </a:r>
            <a:r>
              <a:rPr lang="en-US" altLang="en-US" b="1" dirty="0">
                <a:solidFill>
                  <a:srgbClr val="FF0000"/>
                </a:solidFill>
              </a:rPr>
              <a:t>river-worn pebbles</a:t>
            </a:r>
            <a:r>
              <a:rPr lang="en-US" altLang="en-US" dirty="0">
                <a:solidFill>
                  <a:srgbClr val="FF0000"/>
                </a:solidFill>
              </a:rPr>
              <a:t> </a:t>
            </a:r>
            <a:r>
              <a:rPr lang="en-US" altLang="en-US" dirty="0"/>
              <a:t>that were crudely fashioned with only a few flakes being removed.</a:t>
            </a:r>
          </a:p>
          <a:p>
            <a:pPr marL="758996" lvl="1" indent="-366104">
              <a:lnSpc>
                <a:spcPct val="113000"/>
              </a:lnSpc>
              <a:spcBef>
                <a:spcPts val="1758"/>
              </a:spcBef>
              <a:buSzPct val="120000"/>
              <a:tabLst>
                <a:tab pos="721047" algn="l"/>
                <a:tab pos="977766" algn="l"/>
              </a:tabLst>
            </a:pPr>
            <a:r>
              <a:rPr lang="en-US" altLang="en-US" dirty="0"/>
              <a:t>These tools typically had flakes knocked from several angles to produce a </a:t>
            </a:r>
            <a:r>
              <a:rPr lang="en-US" altLang="en-US" b="1" dirty="0">
                <a:solidFill>
                  <a:srgbClr val="FF0000"/>
                </a:solidFill>
              </a:rPr>
              <a:t>core</a:t>
            </a:r>
            <a:r>
              <a:rPr lang="en-US" altLang="en-US" dirty="0"/>
              <a:t> with a </a:t>
            </a:r>
            <a:r>
              <a:rPr lang="en-US" altLang="en-US" b="1" dirty="0">
                <a:solidFill>
                  <a:srgbClr val="FF0000"/>
                </a:solidFill>
              </a:rPr>
              <a:t>cutting edge </a:t>
            </a:r>
            <a:r>
              <a:rPr lang="en-US" altLang="en-US" dirty="0"/>
              <a:t>(e.g. chopper, discoid, polyhedron) on one side only.</a:t>
            </a:r>
          </a:p>
          <a:p>
            <a:pPr marL="758996" lvl="1" indent="-366104">
              <a:lnSpc>
                <a:spcPct val="113000"/>
              </a:lnSpc>
              <a:spcBef>
                <a:spcPts val="1758"/>
              </a:spcBef>
              <a:buSzPct val="120000"/>
              <a:tabLst>
                <a:tab pos="721047" algn="l"/>
                <a:tab pos="977766" algn="l"/>
              </a:tabLst>
            </a:pPr>
            <a:r>
              <a:rPr lang="en-US" altLang="en-US" dirty="0"/>
              <a:t>Although the cores may have been used as tools, it is known that the sharp flakes were also useful in cutting.</a:t>
            </a:r>
          </a:p>
        </p:txBody>
      </p:sp>
      <p:pic>
        <p:nvPicPr>
          <p:cNvPr id="25603" name="Picture 3">
            <a:extLst>
              <a:ext uri="{FF2B5EF4-FFF2-40B4-BE49-F238E27FC236}">
                <a16:creationId xmlns:a16="http://schemas.microsoft.com/office/drawing/2014/main" id="{F3DC64E2-2E1E-BB4E-AC7F-AD38095FF0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1386" y="616170"/>
            <a:ext cx="3062883" cy="1706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25604" name="Picture 4">
            <a:extLst>
              <a:ext uri="{FF2B5EF4-FFF2-40B4-BE49-F238E27FC236}">
                <a16:creationId xmlns:a16="http://schemas.microsoft.com/office/drawing/2014/main" id="{8045C34B-9A6F-CB46-B0CA-987030B686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6814" y="2968660"/>
            <a:ext cx="2645420"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Tree>
    <p:extLst>
      <p:ext uri="{BB962C8B-B14F-4D97-AF65-F5344CB8AC3E}">
        <p14:creationId xmlns:p14="http://schemas.microsoft.com/office/powerpoint/2010/main" val="219216082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48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48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48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48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48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uild="p" bldLvl="5"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a:extLst>
              <a:ext uri="{FF2B5EF4-FFF2-40B4-BE49-F238E27FC236}">
                <a16:creationId xmlns:a16="http://schemas.microsoft.com/office/drawing/2014/main" id="{D72E378B-8223-4D47-B565-F5483A089DAA}"/>
              </a:ext>
            </a:extLst>
          </p:cNvPr>
          <p:cNvSpPr>
            <a:spLocks noGrp="1" noChangeArrowheads="1"/>
          </p:cNvSpPr>
          <p:nvPr>
            <p:ph type="title"/>
          </p:nvPr>
        </p:nvSpPr>
        <p:spPr>
          <a:xfrm>
            <a:off x="965448" y="-10108"/>
            <a:ext cx="10515600" cy="1325563"/>
          </a:xfrm>
        </p:spPr>
        <p:txBody>
          <a:bodyPr anchor="b"/>
          <a:lstStyle/>
          <a:p>
            <a:pPr>
              <a:tabLst>
                <a:tab pos="669703" algn="l"/>
              </a:tabLst>
            </a:pPr>
            <a:r>
              <a:rPr lang="en-US" altLang="en-US" b="1" dirty="0" err="1"/>
              <a:t>Oldowan</a:t>
            </a:r>
            <a:r>
              <a:rPr lang="en-US" altLang="en-US" b="1" dirty="0"/>
              <a:t> Tool Culture</a:t>
            </a:r>
          </a:p>
        </p:txBody>
      </p:sp>
      <p:grpSp>
        <p:nvGrpSpPr>
          <p:cNvPr id="2" name="Group 2">
            <a:extLst>
              <a:ext uri="{FF2B5EF4-FFF2-40B4-BE49-F238E27FC236}">
                <a16:creationId xmlns:a16="http://schemas.microsoft.com/office/drawing/2014/main" id="{0DA88E5C-1F84-8247-8F56-3C77AEEC279D}"/>
              </a:ext>
            </a:extLst>
          </p:cNvPr>
          <p:cNvGrpSpPr>
            <a:grpSpLocks/>
          </p:cNvGrpSpPr>
          <p:nvPr/>
        </p:nvGrpSpPr>
        <p:grpSpPr bwMode="auto">
          <a:xfrm>
            <a:off x="878877" y="1616150"/>
            <a:ext cx="3672334" cy="2519288"/>
            <a:chOff x="0" y="0"/>
            <a:chExt cx="3290" cy="2257"/>
          </a:xfrm>
        </p:grpSpPr>
        <p:pic>
          <p:nvPicPr>
            <p:cNvPr id="26643" name="Picture 3">
              <a:extLst>
                <a:ext uri="{FF2B5EF4-FFF2-40B4-BE49-F238E27FC236}">
                  <a16:creationId xmlns:a16="http://schemas.microsoft.com/office/drawing/2014/main" id="{A59F84EB-C347-5140-90C5-AC3E892A03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2"/>
              <a:ext cx="1456" cy="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26644" name="Picture 4">
              <a:extLst>
                <a:ext uri="{FF2B5EF4-FFF2-40B4-BE49-F238E27FC236}">
                  <a16:creationId xmlns:a16="http://schemas.microsoft.com/office/drawing/2014/main" id="{2C4A861C-449B-8248-9DB1-50E41CEBF1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0" y="496"/>
              <a:ext cx="1610" cy="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26645" name="Rectangle 5">
              <a:extLst>
                <a:ext uri="{FF2B5EF4-FFF2-40B4-BE49-F238E27FC236}">
                  <a16:creationId xmlns:a16="http://schemas.microsoft.com/office/drawing/2014/main" id="{0AA64511-4E78-2048-9ECC-3189C3BEE069}"/>
                </a:ext>
              </a:extLst>
            </p:cNvPr>
            <p:cNvSpPr>
              <a:spLocks/>
            </p:cNvSpPr>
            <p:nvPr/>
          </p:nvSpPr>
          <p:spPr bwMode="auto">
            <a:xfrm>
              <a:off x="1010" y="0"/>
              <a:ext cx="1232"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a:solidFill>
                    <a:schemeClr val="tx1"/>
                  </a:solidFill>
                  <a:ea typeface="ヒラギノ明朝 ProN W3" panose="02020300000000000000" pitchFamily="18" charset="-128"/>
                  <a:cs typeface="Arial" panose="020B0604020202020204" pitchFamily="34" charset="0"/>
                </a:rPr>
                <a:t>Flakes removed from 1 side only</a:t>
              </a:r>
            </a:p>
          </p:txBody>
        </p:sp>
        <p:sp>
          <p:nvSpPr>
            <p:cNvPr id="26646" name="Rectangle 6">
              <a:extLst>
                <a:ext uri="{FF2B5EF4-FFF2-40B4-BE49-F238E27FC236}">
                  <a16:creationId xmlns:a16="http://schemas.microsoft.com/office/drawing/2014/main" id="{6107276C-27A8-3442-9DDD-9D99870680E7}"/>
                </a:ext>
              </a:extLst>
            </p:cNvPr>
            <p:cNvSpPr>
              <a:spLocks/>
            </p:cNvSpPr>
            <p:nvPr/>
          </p:nvSpPr>
          <p:spPr bwMode="auto">
            <a:xfrm>
              <a:off x="1328" y="2016"/>
              <a:ext cx="1005" cy="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13000"/>
                </a:lnSpc>
                <a:spcBef>
                  <a:spcPct val="0"/>
                </a:spcBef>
                <a:buClrTx/>
                <a:buSzTx/>
                <a:buFontTx/>
                <a:buNone/>
              </a:pPr>
              <a:r>
                <a:rPr lang="en-US" altLang="en-US" sz="1687" b="1">
                  <a:solidFill>
                    <a:schemeClr val="tx1"/>
                  </a:solidFill>
                  <a:ea typeface="ヒラギノ明朝 ProN W3" panose="02020300000000000000" pitchFamily="18" charset="-128"/>
                  <a:cs typeface="Arial" panose="020B0604020202020204" pitchFamily="34" charset="0"/>
                </a:rPr>
                <a:t>Choppers</a:t>
              </a:r>
            </a:p>
          </p:txBody>
        </p:sp>
        <p:sp>
          <p:nvSpPr>
            <p:cNvPr id="26647" name="Line 7">
              <a:extLst>
                <a:ext uri="{FF2B5EF4-FFF2-40B4-BE49-F238E27FC236}">
                  <a16:creationId xmlns:a16="http://schemas.microsoft.com/office/drawing/2014/main" id="{490594A3-B5C3-B040-96E4-7DC48CDD9689}"/>
                </a:ext>
              </a:extLst>
            </p:cNvPr>
            <p:cNvSpPr>
              <a:spLocks noChangeShapeType="1"/>
            </p:cNvSpPr>
            <p:nvPr/>
          </p:nvSpPr>
          <p:spPr bwMode="auto">
            <a:xfrm rot="10800000">
              <a:off x="1664" y="384"/>
              <a:ext cx="304" cy="523"/>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grpSp>
      <p:grpSp>
        <p:nvGrpSpPr>
          <p:cNvPr id="3" name="Group 8">
            <a:extLst>
              <a:ext uri="{FF2B5EF4-FFF2-40B4-BE49-F238E27FC236}">
                <a16:creationId xmlns:a16="http://schemas.microsoft.com/office/drawing/2014/main" id="{929FC296-4185-704A-8BBA-A3D93CC29818}"/>
              </a:ext>
            </a:extLst>
          </p:cNvPr>
          <p:cNvGrpSpPr>
            <a:grpSpLocks/>
          </p:cNvGrpSpPr>
          <p:nvPr/>
        </p:nvGrpSpPr>
        <p:grpSpPr bwMode="auto">
          <a:xfrm>
            <a:off x="8627306" y="652673"/>
            <a:ext cx="2345159" cy="2662163"/>
            <a:chOff x="0" y="0"/>
            <a:chExt cx="2101" cy="2385"/>
          </a:xfrm>
        </p:grpSpPr>
        <p:pic>
          <p:nvPicPr>
            <p:cNvPr id="26638" name="Picture 9">
              <a:extLst>
                <a:ext uri="{FF2B5EF4-FFF2-40B4-BE49-F238E27FC236}">
                  <a16:creationId xmlns:a16="http://schemas.microsoft.com/office/drawing/2014/main" id="{8CF771DA-A397-C246-8E1B-F31947C34A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92"/>
              <a:ext cx="1488" cy="1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26639" name="Rectangle 10">
              <a:extLst>
                <a:ext uri="{FF2B5EF4-FFF2-40B4-BE49-F238E27FC236}">
                  <a16:creationId xmlns:a16="http://schemas.microsoft.com/office/drawing/2014/main" id="{B1DD25A0-E45C-2A4B-9C20-A4E1616D3F6E}"/>
                </a:ext>
              </a:extLst>
            </p:cNvPr>
            <p:cNvSpPr>
              <a:spLocks/>
            </p:cNvSpPr>
            <p:nvPr/>
          </p:nvSpPr>
          <p:spPr bwMode="auto">
            <a:xfrm>
              <a:off x="32" y="0"/>
              <a:ext cx="1208"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a:solidFill>
                    <a:schemeClr val="tx1"/>
                  </a:solidFill>
                  <a:ea typeface="ヒラギノ明朝 ProN W3" panose="02020300000000000000" pitchFamily="18" charset="-128"/>
                  <a:cs typeface="Arial" panose="020B0604020202020204" pitchFamily="34" charset="0"/>
                </a:rPr>
                <a:t>Flakes removed from 2 sides</a:t>
              </a:r>
            </a:p>
          </p:txBody>
        </p:sp>
        <p:sp>
          <p:nvSpPr>
            <p:cNvPr id="26640" name="Rectangle 11">
              <a:extLst>
                <a:ext uri="{FF2B5EF4-FFF2-40B4-BE49-F238E27FC236}">
                  <a16:creationId xmlns:a16="http://schemas.microsoft.com/office/drawing/2014/main" id="{853DBFD5-5134-2249-BD07-4F0286C72EA4}"/>
                </a:ext>
              </a:extLst>
            </p:cNvPr>
            <p:cNvSpPr>
              <a:spLocks/>
            </p:cNvSpPr>
            <p:nvPr/>
          </p:nvSpPr>
          <p:spPr bwMode="auto">
            <a:xfrm>
              <a:off x="168" y="2144"/>
              <a:ext cx="1232" cy="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13000"/>
                </a:lnSpc>
                <a:spcBef>
                  <a:spcPct val="0"/>
                </a:spcBef>
                <a:buClrTx/>
                <a:buSzTx/>
                <a:buFontTx/>
                <a:buNone/>
              </a:pPr>
              <a:r>
                <a:rPr lang="en-US" altLang="en-US" sz="1687" b="1">
                  <a:solidFill>
                    <a:schemeClr val="tx1"/>
                  </a:solidFill>
                  <a:ea typeface="ヒラギノ明朝 ProN W3" panose="02020300000000000000" pitchFamily="18" charset="-128"/>
                  <a:cs typeface="Arial" panose="020B0604020202020204" pitchFamily="34" charset="0"/>
                </a:rPr>
                <a:t>Proto-biface</a:t>
              </a:r>
            </a:p>
          </p:txBody>
        </p:sp>
        <p:sp>
          <p:nvSpPr>
            <p:cNvPr id="26641" name="Rectangle 12">
              <a:extLst>
                <a:ext uri="{FF2B5EF4-FFF2-40B4-BE49-F238E27FC236}">
                  <a16:creationId xmlns:a16="http://schemas.microsoft.com/office/drawing/2014/main" id="{523AD7E1-AB69-944E-B2BD-2E7C44D1E645}"/>
                </a:ext>
              </a:extLst>
            </p:cNvPr>
            <p:cNvSpPr>
              <a:spLocks/>
            </p:cNvSpPr>
            <p:nvPr/>
          </p:nvSpPr>
          <p:spPr bwMode="auto">
            <a:xfrm>
              <a:off x="1683" y="1520"/>
              <a:ext cx="418"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17000"/>
                </a:lnSpc>
                <a:spcBef>
                  <a:spcPct val="0"/>
                </a:spcBef>
                <a:buClrTx/>
                <a:buSzTx/>
                <a:buFontTx/>
                <a:buNone/>
              </a:pPr>
              <a:r>
                <a:rPr lang="en-US" altLang="en-US" sz="1266">
                  <a:solidFill>
                    <a:schemeClr val="tx1"/>
                  </a:solidFill>
                  <a:ea typeface="ヒラギノ明朝 ProN W3" panose="02020300000000000000" pitchFamily="18" charset="-128"/>
                  <a:cs typeface="Arial" panose="020B0604020202020204" pitchFamily="34" charset="0"/>
                </a:rPr>
                <a:t>Core</a:t>
              </a:r>
            </a:p>
          </p:txBody>
        </p:sp>
        <p:sp>
          <p:nvSpPr>
            <p:cNvPr id="26642" name="Line 13">
              <a:extLst>
                <a:ext uri="{FF2B5EF4-FFF2-40B4-BE49-F238E27FC236}">
                  <a16:creationId xmlns:a16="http://schemas.microsoft.com/office/drawing/2014/main" id="{242D5514-E1B2-2248-AD40-3F7D83C4EE5F}"/>
                </a:ext>
              </a:extLst>
            </p:cNvPr>
            <p:cNvSpPr>
              <a:spLocks noChangeShapeType="1"/>
            </p:cNvSpPr>
            <p:nvPr/>
          </p:nvSpPr>
          <p:spPr bwMode="auto">
            <a:xfrm>
              <a:off x="1316" y="1597"/>
              <a:ext cx="396" cy="0"/>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grpSp>
      <p:grpSp>
        <p:nvGrpSpPr>
          <p:cNvPr id="4" name="Group 14">
            <a:extLst>
              <a:ext uri="{FF2B5EF4-FFF2-40B4-BE49-F238E27FC236}">
                <a16:creationId xmlns:a16="http://schemas.microsoft.com/office/drawing/2014/main" id="{364C53D1-DC8B-5A45-B3CA-F07F5378798A}"/>
              </a:ext>
            </a:extLst>
          </p:cNvPr>
          <p:cNvGrpSpPr>
            <a:grpSpLocks/>
          </p:cNvGrpSpPr>
          <p:nvPr/>
        </p:nvGrpSpPr>
        <p:grpSpPr bwMode="auto">
          <a:xfrm>
            <a:off x="3736309" y="4107656"/>
            <a:ext cx="4530722" cy="2590726"/>
            <a:chOff x="-77" y="0"/>
            <a:chExt cx="4058" cy="2321"/>
          </a:xfrm>
        </p:grpSpPr>
        <p:pic>
          <p:nvPicPr>
            <p:cNvPr id="26629" name="Picture 15">
              <a:extLst>
                <a:ext uri="{FF2B5EF4-FFF2-40B4-BE49-F238E27FC236}">
                  <a16:creationId xmlns:a16="http://schemas.microsoft.com/office/drawing/2014/main" id="{F7EE23F0-85DD-4648-8DBA-77463BB282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4" y="760"/>
              <a:ext cx="1737" cy="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26630" name="Picture 16">
              <a:extLst>
                <a:ext uri="{FF2B5EF4-FFF2-40B4-BE49-F238E27FC236}">
                  <a16:creationId xmlns:a16="http://schemas.microsoft.com/office/drawing/2014/main" id="{E7AAB822-84E7-C24E-858F-50F9D66856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0" y="672"/>
              <a:ext cx="1563" cy="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26631" name="Rectangle 17">
              <a:extLst>
                <a:ext uri="{FF2B5EF4-FFF2-40B4-BE49-F238E27FC236}">
                  <a16:creationId xmlns:a16="http://schemas.microsoft.com/office/drawing/2014/main" id="{23B13F3A-F145-904A-909A-B8E710FAF2A3}"/>
                </a:ext>
              </a:extLst>
            </p:cNvPr>
            <p:cNvSpPr>
              <a:spLocks/>
            </p:cNvSpPr>
            <p:nvPr/>
          </p:nvSpPr>
          <p:spPr bwMode="auto">
            <a:xfrm>
              <a:off x="2724" y="2080"/>
              <a:ext cx="800" cy="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13000"/>
                </a:lnSpc>
                <a:spcBef>
                  <a:spcPct val="0"/>
                </a:spcBef>
                <a:buClrTx/>
                <a:buSzTx/>
                <a:buFontTx/>
                <a:buNone/>
              </a:pPr>
              <a:r>
                <a:rPr lang="en-US" altLang="en-US" sz="1687" b="1">
                  <a:solidFill>
                    <a:schemeClr val="tx1"/>
                  </a:solidFill>
                  <a:ea typeface="ヒラギノ明朝 ProN W3" panose="02020300000000000000" pitchFamily="18" charset="-128"/>
                  <a:cs typeface="Arial" panose="020B0604020202020204" pitchFamily="34" charset="0"/>
                </a:rPr>
                <a:t>Discoid</a:t>
              </a:r>
            </a:p>
          </p:txBody>
        </p:sp>
        <p:sp>
          <p:nvSpPr>
            <p:cNvPr id="26632" name="Rectangle 18">
              <a:extLst>
                <a:ext uri="{FF2B5EF4-FFF2-40B4-BE49-F238E27FC236}">
                  <a16:creationId xmlns:a16="http://schemas.microsoft.com/office/drawing/2014/main" id="{C2952F26-ABE2-1045-8D57-4FFC479E7C47}"/>
                </a:ext>
              </a:extLst>
            </p:cNvPr>
            <p:cNvSpPr>
              <a:spLocks/>
            </p:cNvSpPr>
            <p:nvPr/>
          </p:nvSpPr>
          <p:spPr bwMode="auto">
            <a:xfrm>
              <a:off x="1506" y="0"/>
              <a:ext cx="1296"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a:solidFill>
                    <a:schemeClr val="tx1"/>
                  </a:solidFill>
                  <a:ea typeface="ヒラギノ明朝 ProN W3" panose="02020300000000000000" pitchFamily="18" charset="-128"/>
                  <a:cs typeface="Arial" panose="020B0604020202020204" pitchFamily="34" charset="0"/>
                </a:rPr>
                <a:t>Flakes removed from all sides</a:t>
              </a:r>
            </a:p>
          </p:txBody>
        </p:sp>
        <p:sp>
          <p:nvSpPr>
            <p:cNvPr id="26633" name="Rectangle 19">
              <a:extLst>
                <a:ext uri="{FF2B5EF4-FFF2-40B4-BE49-F238E27FC236}">
                  <a16:creationId xmlns:a16="http://schemas.microsoft.com/office/drawing/2014/main" id="{BA232AD8-0A94-8A4E-ACBE-A49D0EEEEB56}"/>
                </a:ext>
              </a:extLst>
            </p:cNvPr>
            <p:cNvSpPr>
              <a:spLocks/>
            </p:cNvSpPr>
            <p:nvPr/>
          </p:nvSpPr>
          <p:spPr bwMode="auto">
            <a:xfrm>
              <a:off x="764" y="2080"/>
              <a:ext cx="1166" cy="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13000"/>
                </a:lnSpc>
                <a:spcBef>
                  <a:spcPct val="0"/>
                </a:spcBef>
                <a:buClrTx/>
                <a:buSzTx/>
                <a:buFontTx/>
                <a:buNone/>
              </a:pPr>
              <a:r>
                <a:rPr lang="en-US" altLang="en-US" sz="1687" b="1">
                  <a:solidFill>
                    <a:schemeClr val="tx1"/>
                  </a:solidFill>
                  <a:ea typeface="ヒラギノ明朝 ProN W3" panose="02020300000000000000" pitchFamily="18" charset="-128"/>
                  <a:cs typeface="Arial" panose="020B0604020202020204" pitchFamily="34" charset="0"/>
                </a:rPr>
                <a:t>Polyhedron</a:t>
              </a:r>
            </a:p>
          </p:txBody>
        </p:sp>
        <p:sp>
          <p:nvSpPr>
            <p:cNvPr id="26634" name="Rectangle 20">
              <a:extLst>
                <a:ext uri="{FF2B5EF4-FFF2-40B4-BE49-F238E27FC236}">
                  <a16:creationId xmlns:a16="http://schemas.microsoft.com/office/drawing/2014/main" id="{6B772026-5148-B94D-B8AE-9209703B3623}"/>
                </a:ext>
              </a:extLst>
            </p:cNvPr>
            <p:cNvSpPr>
              <a:spLocks/>
            </p:cNvSpPr>
            <p:nvPr/>
          </p:nvSpPr>
          <p:spPr bwMode="auto">
            <a:xfrm>
              <a:off x="-77" y="1048"/>
              <a:ext cx="418"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17000"/>
                </a:lnSpc>
                <a:spcBef>
                  <a:spcPct val="0"/>
                </a:spcBef>
                <a:buClrTx/>
                <a:buSzTx/>
                <a:buFontTx/>
                <a:buNone/>
              </a:pPr>
              <a:r>
                <a:rPr lang="en-US" altLang="en-US" sz="1266" dirty="0">
                  <a:solidFill>
                    <a:schemeClr val="tx1"/>
                  </a:solidFill>
                  <a:ea typeface="ヒラギノ明朝 ProN W3" panose="02020300000000000000" pitchFamily="18" charset="-128"/>
                  <a:cs typeface="Arial" panose="020B0604020202020204" pitchFamily="34" charset="0"/>
                </a:rPr>
                <a:t>Core</a:t>
              </a:r>
            </a:p>
          </p:txBody>
        </p:sp>
        <p:sp>
          <p:nvSpPr>
            <p:cNvPr id="26635" name="Line 21">
              <a:extLst>
                <a:ext uri="{FF2B5EF4-FFF2-40B4-BE49-F238E27FC236}">
                  <a16:creationId xmlns:a16="http://schemas.microsoft.com/office/drawing/2014/main" id="{62A180BE-DB24-7A4F-8D46-79AFEA436404}"/>
                </a:ext>
              </a:extLst>
            </p:cNvPr>
            <p:cNvSpPr>
              <a:spLocks noChangeShapeType="1"/>
            </p:cNvSpPr>
            <p:nvPr/>
          </p:nvSpPr>
          <p:spPr bwMode="auto">
            <a:xfrm rot="10800000" flipH="1">
              <a:off x="1594" y="416"/>
              <a:ext cx="591" cy="372"/>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26636" name="Line 22">
              <a:extLst>
                <a:ext uri="{FF2B5EF4-FFF2-40B4-BE49-F238E27FC236}">
                  <a16:creationId xmlns:a16="http://schemas.microsoft.com/office/drawing/2014/main" id="{51A860D1-3792-0A45-9F3A-16538F51F597}"/>
                </a:ext>
              </a:extLst>
            </p:cNvPr>
            <p:cNvSpPr>
              <a:spLocks noChangeShapeType="1"/>
            </p:cNvSpPr>
            <p:nvPr/>
          </p:nvSpPr>
          <p:spPr bwMode="auto">
            <a:xfrm rot="10800000">
              <a:off x="2164" y="416"/>
              <a:ext cx="709" cy="563"/>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26637" name="Line 23">
              <a:extLst>
                <a:ext uri="{FF2B5EF4-FFF2-40B4-BE49-F238E27FC236}">
                  <a16:creationId xmlns:a16="http://schemas.microsoft.com/office/drawing/2014/main" id="{FF39FC53-7062-8B48-8920-34EC56B7BB60}"/>
                </a:ext>
              </a:extLst>
            </p:cNvPr>
            <p:cNvSpPr>
              <a:spLocks noChangeShapeType="1"/>
            </p:cNvSpPr>
            <p:nvPr/>
          </p:nvSpPr>
          <p:spPr bwMode="auto">
            <a:xfrm flipH="1">
              <a:off x="393" y="1131"/>
              <a:ext cx="438" cy="10"/>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grpSp>
      <p:pic>
        <p:nvPicPr>
          <p:cNvPr id="25" name="Picture 4">
            <a:extLst>
              <a:ext uri="{FF2B5EF4-FFF2-40B4-BE49-F238E27FC236}">
                <a16:creationId xmlns:a16="http://schemas.microsoft.com/office/drawing/2014/main" id="{B5F02AF9-EBDB-A849-A494-429C2348D4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3262" y="2477988"/>
            <a:ext cx="1797100" cy="1437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Tree>
    <p:extLst>
      <p:ext uri="{BB962C8B-B14F-4D97-AF65-F5344CB8AC3E}">
        <p14:creationId xmlns:p14="http://schemas.microsoft.com/office/powerpoint/2010/main" val="262950132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8474CA7-22B0-6A42-8A86-4AE71F9A0FEB}"/>
              </a:ext>
            </a:extLst>
          </p:cNvPr>
          <p:cNvSpPr>
            <a:spLocks noGrp="1"/>
          </p:cNvSpPr>
          <p:nvPr>
            <p:ph type="title"/>
          </p:nvPr>
        </p:nvSpPr>
        <p:spPr/>
        <p:txBody>
          <a:bodyPr/>
          <a:lstStyle/>
          <a:p>
            <a:r>
              <a:rPr lang="en-US" b="1" dirty="0" err="1"/>
              <a:t>Oldowan</a:t>
            </a:r>
            <a:r>
              <a:rPr lang="en-US" b="1" dirty="0"/>
              <a:t> Tools</a:t>
            </a:r>
          </a:p>
        </p:txBody>
      </p:sp>
      <p:sp>
        <p:nvSpPr>
          <p:cNvPr id="5" name="Content Placeholder 4">
            <a:extLst>
              <a:ext uri="{FF2B5EF4-FFF2-40B4-BE49-F238E27FC236}">
                <a16:creationId xmlns:a16="http://schemas.microsoft.com/office/drawing/2014/main" id="{513E673C-B7CB-184D-B679-22B88DE16A31}"/>
              </a:ext>
            </a:extLst>
          </p:cNvPr>
          <p:cNvSpPr>
            <a:spLocks noGrp="1"/>
          </p:cNvSpPr>
          <p:nvPr>
            <p:ph sz="half" idx="1"/>
          </p:nvPr>
        </p:nvSpPr>
        <p:spPr/>
        <p:txBody>
          <a:bodyPr/>
          <a:lstStyle/>
          <a:p>
            <a:endParaRPr lang="en-US" dirty="0"/>
          </a:p>
        </p:txBody>
      </p:sp>
      <p:pic>
        <p:nvPicPr>
          <p:cNvPr id="13" name="Content Placeholder 12">
            <a:extLst>
              <a:ext uri="{FF2B5EF4-FFF2-40B4-BE49-F238E27FC236}">
                <a16:creationId xmlns:a16="http://schemas.microsoft.com/office/drawing/2014/main" id="{51D0CE5A-C815-9548-B7E2-33548E3A9654}"/>
              </a:ext>
            </a:extLst>
          </p:cNvPr>
          <p:cNvPicPr>
            <a:picLocks noGrp="1" noChangeAspect="1"/>
          </p:cNvPicPr>
          <p:nvPr>
            <p:ph sz="half" idx="2"/>
          </p:nvPr>
        </p:nvPicPr>
        <p:blipFill>
          <a:blip r:embed="rId2"/>
          <a:stretch>
            <a:fillRect/>
          </a:stretch>
        </p:blipFill>
        <p:spPr>
          <a:xfrm>
            <a:off x="6577227" y="1859235"/>
            <a:ext cx="4440139" cy="4351337"/>
          </a:xfrm>
        </p:spPr>
      </p:pic>
      <p:grpSp>
        <p:nvGrpSpPr>
          <p:cNvPr id="7" name="Group 26">
            <a:extLst>
              <a:ext uri="{FF2B5EF4-FFF2-40B4-BE49-F238E27FC236}">
                <a16:creationId xmlns:a16="http://schemas.microsoft.com/office/drawing/2014/main" id="{551F95ED-C564-5F41-84A8-F7039512D1C4}"/>
              </a:ext>
            </a:extLst>
          </p:cNvPr>
          <p:cNvGrpSpPr>
            <a:grpSpLocks/>
          </p:cNvGrpSpPr>
          <p:nvPr/>
        </p:nvGrpSpPr>
        <p:grpSpPr bwMode="auto">
          <a:xfrm>
            <a:off x="1208314" y="1975758"/>
            <a:ext cx="4811485" cy="3869872"/>
            <a:chOff x="0" y="0"/>
            <a:chExt cx="2624" cy="2300"/>
          </a:xfrm>
        </p:grpSpPr>
        <p:grpSp>
          <p:nvGrpSpPr>
            <p:cNvPr id="8" name="Group 24">
              <a:extLst>
                <a:ext uri="{FF2B5EF4-FFF2-40B4-BE49-F238E27FC236}">
                  <a16:creationId xmlns:a16="http://schemas.microsoft.com/office/drawing/2014/main" id="{C0CD7909-8217-594D-A776-CC86DF2E08D1}"/>
                </a:ext>
              </a:extLst>
            </p:cNvPr>
            <p:cNvGrpSpPr>
              <a:grpSpLocks/>
            </p:cNvGrpSpPr>
            <p:nvPr/>
          </p:nvGrpSpPr>
          <p:grpSpPr bwMode="auto">
            <a:xfrm>
              <a:off x="304" y="0"/>
              <a:ext cx="2320" cy="2300"/>
              <a:chOff x="0" y="0"/>
              <a:chExt cx="2320" cy="2300"/>
            </a:xfrm>
          </p:grpSpPr>
          <p:sp>
            <p:nvSpPr>
              <p:cNvPr id="10" name="Rectangle 22">
                <a:extLst>
                  <a:ext uri="{FF2B5EF4-FFF2-40B4-BE49-F238E27FC236}">
                    <a16:creationId xmlns:a16="http://schemas.microsoft.com/office/drawing/2014/main" id="{7F3C582B-04B0-3141-852F-37EEAD2123D4}"/>
                  </a:ext>
                </a:extLst>
              </p:cNvPr>
              <p:cNvSpPr>
                <a:spLocks/>
              </p:cNvSpPr>
              <p:nvPr/>
            </p:nvSpPr>
            <p:spPr bwMode="auto">
              <a:xfrm>
                <a:off x="224" y="426"/>
                <a:ext cx="701"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17000"/>
                  </a:lnSpc>
                  <a:spcBef>
                    <a:spcPct val="0"/>
                  </a:spcBef>
                  <a:buClrTx/>
                  <a:buSzTx/>
                  <a:buFontTx/>
                  <a:buNone/>
                </a:pPr>
                <a:r>
                  <a:rPr lang="en-US" altLang="en-US" sz="1266" b="1">
                    <a:solidFill>
                      <a:srgbClr val="FF0000"/>
                    </a:solidFill>
                    <a:ea typeface="ヒラギノ明朝 ProN W3" panose="02020300000000000000" pitchFamily="18" charset="-128"/>
                    <a:cs typeface="Arial" panose="020B0604020202020204" pitchFamily="34" charset="0"/>
                  </a:rPr>
                  <a:t>Chopper</a:t>
                </a:r>
              </a:p>
            </p:txBody>
          </p:sp>
          <p:pic>
            <p:nvPicPr>
              <p:cNvPr id="11" name="Picture 23">
                <a:extLst>
                  <a:ext uri="{FF2B5EF4-FFF2-40B4-BE49-F238E27FC236}">
                    <a16:creationId xmlns:a16="http://schemas.microsoft.com/office/drawing/2014/main" id="{D70BFCFD-0FBB-2747-B05E-B62F6EAFC3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320" cy="2300"/>
              </a:xfrm>
              <a:prstGeom prst="rect">
                <a:avLst/>
              </a:prstGeom>
              <a:noFill/>
              <a:ln>
                <a:noFill/>
              </a:ln>
              <a:effectLst>
                <a:outerShdw blurRad="203200" dist="1904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sp>
          <p:nvSpPr>
            <p:cNvPr id="9" name="Rectangle 25">
              <a:extLst>
                <a:ext uri="{FF2B5EF4-FFF2-40B4-BE49-F238E27FC236}">
                  <a16:creationId xmlns:a16="http://schemas.microsoft.com/office/drawing/2014/main" id="{1B1D3746-187E-9447-9477-85E9A8487307}"/>
                </a:ext>
              </a:extLst>
            </p:cNvPr>
            <p:cNvSpPr>
              <a:spLocks/>
            </p:cNvSpPr>
            <p:nvPr/>
          </p:nvSpPr>
          <p:spPr bwMode="auto">
            <a:xfrm>
              <a:off x="0" y="1874"/>
              <a:ext cx="1320"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406">
                  <a:solidFill>
                    <a:schemeClr val="tx1"/>
                  </a:solidFill>
                  <a:latin typeface="Helvetica" pitchFamily="2" charset="0"/>
                  <a:ea typeface="ヒラギノ明朝 ProN W3" panose="02020300000000000000" pitchFamily="18" charset="-128"/>
                  <a:sym typeface="Helvetica" pitchFamily="2" charset="0"/>
                </a:rPr>
                <a:t>A simple tool used as an axe.</a:t>
              </a:r>
            </a:p>
          </p:txBody>
        </p:sp>
      </p:grpSp>
    </p:spTree>
    <p:extLst>
      <p:ext uri="{BB962C8B-B14F-4D97-AF65-F5344CB8AC3E}">
        <p14:creationId xmlns:p14="http://schemas.microsoft.com/office/powerpoint/2010/main" val="2055817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a:extLst>
              <a:ext uri="{FF2B5EF4-FFF2-40B4-BE49-F238E27FC236}">
                <a16:creationId xmlns:a16="http://schemas.microsoft.com/office/drawing/2014/main" id="{D2AC90DD-68D8-594B-8625-6798069CFCBB}"/>
              </a:ext>
            </a:extLst>
          </p:cNvPr>
          <p:cNvSpPr>
            <a:spLocks/>
          </p:cNvSpPr>
          <p:nvPr/>
        </p:nvSpPr>
        <p:spPr bwMode="auto">
          <a:xfrm>
            <a:off x="7498875" y="0"/>
            <a:ext cx="4670227" cy="6902648"/>
          </a:xfrm>
          <a:prstGeom prst="rect">
            <a:avLst/>
          </a:prstGeom>
          <a:solidFill>
            <a:srgbClr val="804000"/>
          </a:solidFill>
          <a:ln w="25400">
            <a:solidFill>
              <a:srgbClr val="6E361D"/>
            </a:solidFill>
            <a:miter lim="800000"/>
            <a:headEnd/>
            <a:tailEnd/>
          </a:ln>
        </p:spPr>
        <p:txBody>
          <a:bodyPr lIns="0" tIns="0" rIns="0" bIns="0"/>
          <a:lstStyle>
            <a:lvl1pPr>
              <a:lnSpc>
                <a:spcPct val="114000"/>
              </a:lnSpc>
              <a:spcBef>
                <a:spcPts val="2000"/>
              </a:spcBef>
              <a:buClr>
                <a:srgbClr val="0B5ABB"/>
              </a:buClr>
              <a:buSzPct val="150000"/>
              <a:buFont typeface="Lucida Grande" panose="020B0600040502020204" pitchFamily="34" charset="0"/>
              <a:buChar char="‣"/>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endParaRPr lang="en-US" altLang="en-US" sz="1969">
              <a:solidFill>
                <a:srgbClr val="382F28"/>
              </a:solidFill>
              <a:latin typeface="Hoefler Text" panose="02030602050506020203" pitchFamily="18" charset="77"/>
              <a:ea typeface="ヒラギノ明朝 ProN W3" panose="02020300000000000000" pitchFamily="18" charset="-128"/>
              <a:sym typeface="Hoefler Text" panose="02030602050506020203" pitchFamily="18" charset="77"/>
            </a:endParaRPr>
          </a:p>
        </p:txBody>
      </p:sp>
      <p:pic>
        <p:nvPicPr>
          <p:cNvPr id="21506" name="Picture 2">
            <a:extLst>
              <a:ext uri="{FF2B5EF4-FFF2-40B4-BE49-F238E27FC236}">
                <a16:creationId xmlns:a16="http://schemas.microsoft.com/office/drawing/2014/main" id="{FDF27C5C-015C-9242-86A5-BE800456B1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8875" y="1481269"/>
            <a:ext cx="4511725" cy="4384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21507" name="Rectangle 3">
            <a:extLst>
              <a:ext uri="{FF2B5EF4-FFF2-40B4-BE49-F238E27FC236}">
                <a16:creationId xmlns:a16="http://schemas.microsoft.com/office/drawing/2014/main" id="{F8980B8A-E5D4-9941-BEEF-163147513EAA}"/>
              </a:ext>
            </a:extLst>
          </p:cNvPr>
          <p:cNvSpPr>
            <a:spLocks noGrp="1" noChangeArrowheads="1"/>
          </p:cNvSpPr>
          <p:nvPr>
            <p:ph type="body" idx="1"/>
          </p:nvPr>
        </p:nvSpPr>
        <p:spPr>
          <a:xfrm>
            <a:off x="387927" y="2209799"/>
            <a:ext cx="6190082" cy="1719263"/>
          </a:xfrm>
        </p:spPr>
        <p:txBody>
          <a:bodyPr>
            <a:normAutofit/>
          </a:bodyPr>
          <a:lstStyle/>
          <a:p>
            <a:pPr marL="735792" lvl="1" indent="-342900">
              <a:lnSpc>
                <a:spcPct val="113000"/>
              </a:lnSpc>
              <a:spcBef>
                <a:spcPts val="703"/>
              </a:spcBef>
              <a:buSzPct val="120000"/>
              <a:tabLst>
                <a:tab pos="721047" algn="l"/>
                <a:tab pos="968837" algn="l"/>
              </a:tabLst>
            </a:pPr>
            <a:r>
              <a:rPr lang="en-US" altLang="en-US" dirty="0"/>
              <a:t>Hard hammer percussion to “work” the stone</a:t>
            </a:r>
            <a:br>
              <a:rPr lang="en-US" altLang="en-US" b="1" dirty="0">
                <a:solidFill>
                  <a:srgbClr val="FF0000"/>
                </a:solidFill>
                <a:ea typeface="ヒラギノ角ゴ ProN W6" panose="020B0300000000000000" pitchFamily="34" charset="-128"/>
              </a:rPr>
            </a:br>
            <a:r>
              <a:rPr lang="en-US" altLang="en-US" dirty="0"/>
              <a:t>(</a:t>
            </a:r>
            <a:r>
              <a:rPr lang="en-US" altLang="en-US" dirty="0" err="1"/>
              <a:t>Oldowan</a:t>
            </a:r>
            <a:r>
              <a:rPr lang="en-US" altLang="en-US" dirty="0"/>
              <a:t> and Acheulian)</a:t>
            </a:r>
          </a:p>
        </p:txBody>
      </p:sp>
      <p:sp>
        <p:nvSpPr>
          <p:cNvPr id="21508" name="Rectangle 4">
            <a:extLst>
              <a:ext uri="{FF2B5EF4-FFF2-40B4-BE49-F238E27FC236}">
                <a16:creationId xmlns:a16="http://schemas.microsoft.com/office/drawing/2014/main" id="{E367307C-DA1E-B044-9895-515147A4DF7B}"/>
              </a:ext>
            </a:extLst>
          </p:cNvPr>
          <p:cNvSpPr>
            <a:spLocks/>
          </p:cNvSpPr>
          <p:nvPr/>
        </p:nvSpPr>
        <p:spPr bwMode="auto">
          <a:xfrm>
            <a:off x="10824067" y="2691242"/>
            <a:ext cx="741164" cy="366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a:solidFill>
                  <a:srgbClr val="FFFFFF"/>
                </a:solidFill>
                <a:ea typeface="ヒラギノ明朝 ProN W3" panose="02020300000000000000" pitchFamily="18" charset="-128"/>
                <a:cs typeface="Arial" panose="020B0604020202020204" pitchFamily="34" charset="0"/>
              </a:rPr>
              <a:t>Hammer stone</a:t>
            </a:r>
          </a:p>
        </p:txBody>
      </p:sp>
      <p:sp>
        <p:nvSpPr>
          <p:cNvPr id="21509" name="Line 5">
            <a:extLst>
              <a:ext uri="{FF2B5EF4-FFF2-40B4-BE49-F238E27FC236}">
                <a16:creationId xmlns:a16="http://schemas.microsoft.com/office/drawing/2014/main" id="{D8C7C483-8A1D-4547-997A-09321F7C332F}"/>
              </a:ext>
            </a:extLst>
          </p:cNvPr>
          <p:cNvSpPr>
            <a:spLocks noChangeShapeType="1"/>
          </p:cNvSpPr>
          <p:nvPr/>
        </p:nvSpPr>
        <p:spPr bwMode="auto">
          <a:xfrm rot="10800000" flipH="1">
            <a:off x="10226894" y="2914484"/>
            <a:ext cx="711026" cy="198686"/>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21510" name="Rectangle 6">
            <a:extLst>
              <a:ext uri="{FF2B5EF4-FFF2-40B4-BE49-F238E27FC236}">
                <a16:creationId xmlns:a16="http://schemas.microsoft.com/office/drawing/2014/main" id="{9105D9B0-1F4C-1841-ABEC-B195A4E33EFB}"/>
              </a:ext>
            </a:extLst>
          </p:cNvPr>
          <p:cNvSpPr>
            <a:spLocks/>
          </p:cNvSpPr>
          <p:nvPr/>
        </p:nvSpPr>
        <p:spPr bwMode="auto">
          <a:xfrm>
            <a:off x="8466629" y="5655898"/>
            <a:ext cx="1250156"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a:solidFill>
                  <a:srgbClr val="FFFFFF"/>
                </a:solidFill>
                <a:ea typeface="ヒラギノ明朝 ProN W3" panose="02020300000000000000" pitchFamily="18" charset="-128"/>
                <a:cs typeface="Arial" panose="020B0604020202020204" pitchFamily="34" charset="0"/>
              </a:rPr>
              <a:t>Flake about to be chipped off from core</a:t>
            </a:r>
          </a:p>
        </p:txBody>
      </p:sp>
      <p:sp>
        <p:nvSpPr>
          <p:cNvPr id="21511" name="Line 7">
            <a:extLst>
              <a:ext uri="{FF2B5EF4-FFF2-40B4-BE49-F238E27FC236}">
                <a16:creationId xmlns:a16="http://schemas.microsoft.com/office/drawing/2014/main" id="{48196914-31AB-E84D-A0E0-EB8EE98B2E53}"/>
              </a:ext>
            </a:extLst>
          </p:cNvPr>
          <p:cNvSpPr>
            <a:spLocks noChangeShapeType="1"/>
          </p:cNvSpPr>
          <p:nvPr/>
        </p:nvSpPr>
        <p:spPr bwMode="auto">
          <a:xfrm flipH="1">
            <a:off x="9634186" y="4728327"/>
            <a:ext cx="523503" cy="909712"/>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21512" name="Rectangle 8">
            <a:extLst>
              <a:ext uri="{FF2B5EF4-FFF2-40B4-BE49-F238E27FC236}">
                <a16:creationId xmlns:a16="http://schemas.microsoft.com/office/drawing/2014/main" id="{8BF2EE97-FB9E-DB4E-8EE4-A7DE1917C2F0}"/>
              </a:ext>
            </a:extLst>
          </p:cNvPr>
          <p:cNvSpPr>
            <a:spLocks/>
          </p:cNvSpPr>
          <p:nvPr/>
        </p:nvSpPr>
        <p:spPr bwMode="auto">
          <a:xfrm>
            <a:off x="10699051" y="6048804"/>
            <a:ext cx="1428750"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a:solidFill>
                  <a:srgbClr val="FFFFFF"/>
                </a:solidFill>
                <a:ea typeface="ヒラギノ明朝 ProN W3" panose="02020300000000000000" pitchFamily="18" charset="-128"/>
                <a:cs typeface="Arial" panose="020B0604020202020204" pitchFamily="34" charset="0"/>
              </a:rPr>
              <a:t>Tool partly completed as the core is </a:t>
            </a:r>
            <a:r>
              <a:rPr lang="ja-JP" altLang="en-US" sz="1266">
                <a:solidFill>
                  <a:srgbClr val="FFFFFF"/>
                </a:solidFill>
                <a:ea typeface="ヒラギノ明朝 ProN W3" panose="02020300000000000000" pitchFamily="18" charset="-128"/>
                <a:cs typeface="Arial" panose="020B0604020202020204" pitchFamily="34" charset="0"/>
              </a:rPr>
              <a:t>‘</a:t>
            </a:r>
            <a:r>
              <a:rPr lang="en-US" altLang="ja-JP" sz="1266">
                <a:solidFill>
                  <a:srgbClr val="FFFFFF"/>
                </a:solidFill>
                <a:ea typeface="ヒラギノ明朝 ProN W3" panose="02020300000000000000" pitchFamily="18" charset="-128"/>
                <a:cs typeface="Arial" panose="020B0604020202020204" pitchFamily="34" charset="0"/>
              </a:rPr>
              <a:t>worked</a:t>
            </a:r>
            <a:r>
              <a:rPr lang="ja-JP" altLang="en-US" sz="1266">
                <a:solidFill>
                  <a:srgbClr val="FFFFFF"/>
                </a:solidFill>
                <a:ea typeface="ヒラギノ明朝 ProN W3" panose="02020300000000000000" pitchFamily="18" charset="-128"/>
                <a:cs typeface="Arial" panose="020B0604020202020204" pitchFamily="34" charset="0"/>
              </a:rPr>
              <a:t>’</a:t>
            </a:r>
            <a:endParaRPr lang="en-US" altLang="en-US" sz="1266">
              <a:solidFill>
                <a:srgbClr val="FFFFFF"/>
              </a:solidFill>
              <a:ea typeface="ヒラギノ明朝 ProN W3" panose="02020300000000000000" pitchFamily="18" charset="-128"/>
              <a:cs typeface="Arial" panose="020B0604020202020204" pitchFamily="34" charset="0"/>
            </a:endParaRPr>
          </a:p>
        </p:txBody>
      </p:sp>
      <p:sp>
        <p:nvSpPr>
          <p:cNvPr id="21513" name="Line 9">
            <a:extLst>
              <a:ext uri="{FF2B5EF4-FFF2-40B4-BE49-F238E27FC236}">
                <a16:creationId xmlns:a16="http://schemas.microsoft.com/office/drawing/2014/main" id="{40342CE8-381F-1542-8E8D-E104FDDEAA1E}"/>
              </a:ext>
            </a:extLst>
          </p:cNvPr>
          <p:cNvSpPr>
            <a:spLocks noChangeShapeType="1"/>
          </p:cNvSpPr>
          <p:nvPr/>
        </p:nvSpPr>
        <p:spPr bwMode="auto">
          <a:xfrm>
            <a:off x="11120979" y="4874551"/>
            <a:ext cx="272355" cy="1110630"/>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21514" name="Rectangle 10">
            <a:extLst>
              <a:ext uri="{FF2B5EF4-FFF2-40B4-BE49-F238E27FC236}">
                <a16:creationId xmlns:a16="http://schemas.microsoft.com/office/drawing/2014/main" id="{70D1B0B3-2932-F242-9064-6AC7123F0436}"/>
              </a:ext>
            </a:extLst>
          </p:cNvPr>
          <p:cNvSpPr>
            <a:spLocks/>
          </p:cNvSpPr>
          <p:nvPr/>
        </p:nvSpPr>
        <p:spPr bwMode="auto">
          <a:xfrm>
            <a:off x="387927" y="290623"/>
            <a:ext cx="6828037" cy="1419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b"/>
          <a:lstStyle>
            <a:lvl1pPr>
              <a:lnSpc>
                <a:spcPct val="114000"/>
              </a:lnSpc>
              <a:spcBef>
                <a:spcPts val="2000"/>
              </a:spcBef>
              <a:buClr>
                <a:srgbClr val="0B5ABB"/>
              </a:buClr>
              <a:buSzPct val="150000"/>
              <a:buFont typeface="Lucida Grande" panose="020B0600040502020204" pitchFamily="34" charset="0"/>
              <a:buChar char="‣"/>
              <a:tabLst>
                <a:tab pos="9525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4500" dirty="0">
                <a:latin typeface="Arial Black" panose="020B0604020202020204" pitchFamily="34" charset="0"/>
                <a:ea typeface="ヒラギノ明朝 ProN W3" panose="02020300000000000000" pitchFamily="18" charset="-128"/>
                <a:sym typeface="Arial Black" panose="020B0604020202020204" pitchFamily="34" charset="0"/>
              </a:rPr>
              <a:t>Tool Making Methods</a:t>
            </a:r>
          </a:p>
        </p:txBody>
      </p:sp>
    </p:spTree>
    <p:extLst>
      <p:ext uri="{BB962C8B-B14F-4D97-AF65-F5344CB8AC3E}">
        <p14:creationId xmlns:p14="http://schemas.microsoft.com/office/powerpoint/2010/main" val="3021458407"/>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664799985"/>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a:stretch>
            <a:fillRect/>
          </a:stretch>
        </p:blipFill>
        <p:spPr>
          <a:xfrm>
            <a:off x="698338" y="2461506"/>
            <a:ext cx="3687514" cy="1358722"/>
          </a:xfrm>
          <a:prstGeom prst="rect">
            <a:avLst/>
          </a:prstGeom>
        </p:spPr>
      </p:pic>
      <p:pic>
        <p:nvPicPr>
          <p:cNvPr id="1026" name="Picture 2" descr="Early Human Evolution: Early Human Culture">
            <a:extLst>
              <a:ext uri="{FF2B5EF4-FFF2-40B4-BE49-F238E27FC236}">
                <a16:creationId xmlns:a16="http://schemas.microsoft.com/office/drawing/2014/main" id="{CE3B0ED3-A55A-4B83-B8EC-D46967689BD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2156" y="392145"/>
            <a:ext cx="5638884" cy="1749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7132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49" name="Rectangle 1">
            <a:extLst>
              <a:ext uri="{FF2B5EF4-FFF2-40B4-BE49-F238E27FC236}">
                <a16:creationId xmlns:a16="http://schemas.microsoft.com/office/drawing/2014/main" id="{2C6E0A24-88C1-104B-AB54-6C06B02C0791}"/>
              </a:ext>
            </a:extLst>
          </p:cNvPr>
          <p:cNvSpPr>
            <a:spLocks noGrp="1" noChangeArrowheads="1"/>
          </p:cNvSpPr>
          <p:nvPr>
            <p:ph type="title"/>
          </p:nvPr>
        </p:nvSpPr>
        <p:spPr>
          <a:xfrm>
            <a:off x="5004734" y="242101"/>
            <a:ext cx="6422849" cy="1121896"/>
          </a:xfrm>
        </p:spPr>
        <p:txBody>
          <a:bodyPr>
            <a:normAutofit/>
          </a:bodyPr>
          <a:lstStyle/>
          <a:p>
            <a:pPr>
              <a:tabLst>
                <a:tab pos="669703" algn="l"/>
              </a:tabLst>
            </a:pPr>
            <a:r>
              <a:rPr lang="en-US" altLang="en-US" b="1" dirty="0"/>
              <a:t>Acheulian Tool Culture</a:t>
            </a:r>
          </a:p>
        </p:txBody>
      </p:sp>
      <p:sp>
        <p:nvSpPr>
          <p:cNvPr id="200" name="Rectangle 199">
            <a:extLst>
              <a:ext uri="{FF2B5EF4-FFF2-40B4-BE49-F238E27FC236}">
                <a16:creationId xmlns:a16="http://schemas.microsoft.com/office/drawing/2014/main" id="{C95B82D5-A8BB-45BF-BED8-C7B206892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856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ounded Rectangle 9">
            <a:extLst>
              <a:ext uri="{FF2B5EF4-FFF2-40B4-BE49-F238E27FC236}">
                <a16:creationId xmlns:a16="http://schemas.microsoft.com/office/drawing/2014/main" id="{296C61EC-FBF4-4216-BE67-6C864D30A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4632"/>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651" name="Picture 3">
            <a:extLst>
              <a:ext uri="{FF2B5EF4-FFF2-40B4-BE49-F238E27FC236}">
                <a16:creationId xmlns:a16="http://schemas.microsoft.com/office/drawing/2014/main" id="{B7927C84-C853-1C4C-8DE2-F0247CAEF9E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669434" y="803049"/>
            <a:ext cx="1297140" cy="247074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5" name="Content Placeholder 4">
            <a:extLst>
              <a:ext uri="{FF2B5EF4-FFF2-40B4-BE49-F238E27FC236}">
                <a16:creationId xmlns:a16="http://schemas.microsoft.com/office/drawing/2014/main" id="{B0FF6A76-7E6B-4F70-876E-64502C282C92}"/>
              </a:ext>
            </a:extLst>
          </p:cNvPr>
          <p:cNvPicPr>
            <a:picLocks noChangeAspect="1"/>
          </p:cNvPicPr>
          <p:nvPr/>
        </p:nvPicPr>
        <p:blipFill>
          <a:blip r:embed="rId3"/>
          <a:stretch>
            <a:fillRect/>
          </a:stretch>
        </p:blipFill>
        <p:spPr>
          <a:xfrm>
            <a:off x="804672" y="4377878"/>
            <a:ext cx="3026663" cy="605332"/>
          </a:xfrm>
          <a:prstGeom prst="rect">
            <a:avLst/>
          </a:prstGeom>
          <a:effectLst/>
        </p:spPr>
      </p:pic>
      <p:sp>
        <p:nvSpPr>
          <p:cNvPr id="22530" name="Rectangle 2">
            <a:extLst>
              <a:ext uri="{FF2B5EF4-FFF2-40B4-BE49-F238E27FC236}">
                <a16:creationId xmlns:a16="http://schemas.microsoft.com/office/drawing/2014/main" id="{BBB73D6B-4530-4C4E-B377-9F52C6B420E0}"/>
              </a:ext>
            </a:extLst>
          </p:cNvPr>
          <p:cNvSpPr>
            <a:spLocks noGrp="1" noChangeArrowheads="1"/>
          </p:cNvSpPr>
          <p:nvPr>
            <p:ph type="body" idx="1"/>
          </p:nvPr>
        </p:nvSpPr>
        <p:spPr>
          <a:xfrm>
            <a:off x="5016137" y="1363997"/>
            <a:ext cx="6922821" cy="5088561"/>
          </a:xfrm>
        </p:spPr>
        <p:txBody>
          <a:bodyPr>
            <a:noAutofit/>
          </a:bodyPr>
          <a:lstStyle/>
          <a:p>
            <a:pPr>
              <a:tabLst>
                <a:tab pos="721047" algn="l"/>
                <a:tab pos="977766" algn="l"/>
              </a:tabLst>
            </a:pPr>
            <a:r>
              <a:rPr lang="en-US" altLang="en-US" sz="2000" dirty="0"/>
              <a:t>First Appeared:</a:t>
            </a:r>
            <a:r>
              <a:rPr lang="en-US" altLang="en-US" sz="2000" b="1" dirty="0"/>
              <a:t>1.76</a:t>
            </a:r>
            <a:r>
              <a:rPr lang="en-US" altLang="en-US" sz="2000" dirty="0"/>
              <a:t> MYA</a:t>
            </a:r>
          </a:p>
          <a:p>
            <a:pPr>
              <a:tabLst>
                <a:tab pos="721047" algn="l"/>
                <a:tab pos="977766" algn="l"/>
              </a:tabLst>
            </a:pPr>
            <a:r>
              <a:rPr lang="en-US" altLang="en-US" sz="2000" dirty="0"/>
              <a:t>Associated hominin:  </a:t>
            </a:r>
            <a:r>
              <a:rPr lang="en-US" altLang="en-US" sz="2000" b="1" i="1" dirty="0">
                <a:solidFill>
                  <a:srgbClr val="FF0000"/>
                </a:solidFill>
              </a:rPr>
              <a:t>Homo erectus</a:t>
            </a:r>
          </a:p>
          <a:p>
            <a:pPr>
              <a:tabLst>
                <a:tab pos="721047" algn="l"/>
                <a:tab pos="977766" algn="l"/>
              </a:tabLst>
            </a:pPr>
            <a:endParaRPr lang="en-US" altLang="en-US" sz="2000" b="1" i="1" dirty="0"/>
          </a:p>
          <a:p>
            <a:pPr>
              <a:tabLst>
                <a:tab pos="721047" algn="l"/>
                <a:tab pos="977766" algn="l"/>
              </a:tabLst>
            </a:pPr>
            <a:r>
              <a:rPr lang="en-US" sz="2000" dirty="0"/>
              <a:t>These tools were flaked all around the edges, first in one direction, then in the other, until they formed roughly two –faced lumps, approximately </a:t>
            </a:r>
            <a:r>
              <a:rPr lang="en-US" sz="2000" dirty="0">
                <a:solidFill>
                  <a:srgbClr val="FF0000"/>
                </a:solidFill>
              </a:rPr>
              <a:t>tear dropped in shape </a:t>
            </a:r>
            <a:r>
              <a:rPr lang="en-US" sz="2000" dirty="0"/>
              <a:t>- </a:t>
            </a:r>
            <a:r>
              <a:rPr lang="en-US" altLang="en-US" sz="2000" dirty="0"/>
              <a:t>a slight bulge on each broad surface (called a '</a:t>
            </a:r>
            <a:r>
              <a:rPr lang="en-US" altLang="en-US" sz="2000" b="1" dirty="0">
                <a:solidFill>
                  <a:srgbClr val="FF0000"/>
                </a:solidFill>
              </a:rPr>
              <a:t>bi-face</a:t>
            </a:r>
            <a:r>
              <a:rPr lang="en-US" altLang="en-US" sz="2000" dirty="0"/>
              <a:t>’).</a:t>
            </a:r>
          </a:p>
          <a:p>
            <a:pPr>
              <a:tabLst>
                <a:tab pos="721047" algn="l"/>
                <a:tab pos="977766" algn="l"/>
              </a:tabLst>
            </a:pPr>
            <a:endParaRPr lang="en-US" altLang="en-US" sz="2000" dirty="0"/>
          </a:p>
          <a:p>
            <a:pPr>
              <a:tabLst>
                <a:tab pos="721047" algn="l"/>
                <a:tab pos="977766" algn="l"/>
              </a:tabLst>
            </a:pPr>
            <a:r>
              <a:rPr lang="en-US" altLang="en-US" sz="2000" dirty="0"/>
              <a:t>They ranged greatly in their size and are often called </a:t>
            </a:r>
            <a:r>
              <a:rPr lang="en-US" altLang="en-US" sz="2000" dirty="0">
                <a:solidFill>
                  <a:srgbClr val="FF0000"/>
                </a:solidFill>
              </a:rPr>
              <a:t>'</a:t>
            </a:r>
            <a:r>
              <a:rPr lang="en-US" altLang="en-US" sz="2000" b="1" dirty="0">
                <a:solidFill>
                  <a:srgbClr val="FF0000"/>
                </a:solidFill>
              </a:rPr>
              <a:t>hand axes</a:t>
            </a:r>
            <a:r>
              <a:rPr lang="en-US" altLang="en-US" sz="2000" dirty="0">
                <a:solidFill>
                  <a:srgbClr val="FF0000"/>
                </a:solidFill>
              </a:rPr>
              <a:t>’</a:t>
            </a:r>
            <a:r>
              <a:rPr lang="en-US" altLang="en-US" sz="2000" dirty="0"/>
              <a:t> and may have been used as a pick-like tool to expose root tubers.</a:t>
            </a:r>
          </a:p>
          <a:p>
            <a:pPr>
              <a:tabLst>
                <a:tab pos="721047" algn="l"/>
                <a:tab pos="977766" algn="l"/>
              </a:tabLst>
            </a:pPr>
            <a:endParaRPr lang="en-US" altLang="en-US" sz="2000" dirty="0"/>
          </a:p>
          <a:p>
            <a:pPr>
              <a:tabLst>
                <a:tab pos="721047" algn="l"/>
                <a:tab pos="977766" algn="l"/>
              </a:tabLst>
            </a:pPr>
            <a:r>
              <a:rPr lang="en-US" altLang="en-US" sz="2000" dirty="0"/>
              <a:t>They differ markedly from the earlier pebble tools in that there appears to be a </a:t>
            </a:r>
            <a:r>
              <a:rPr lang="en-US" altLang="en-US" sz="2000" dirty="0">
                <a:solidFill>
                  <a:srgbClr val="FF0000"/>
                </a:solidFill>
              </a:rPr>
              <a:t>standard </a:t>
            </a:r>
            <a:r>
              <a:rPr lang="ja-JP" altLang="en-US" sz="2000" dirty="0">
                <a:solidFill>
                  <a:srgbClr val="FF0000"/>
                </a:solidFill>
              </a:rPr>
              <a:t>“</a:t>
            </a:r>
            <a:r>
              <a:rPr lang="en-US" altLang="ja-JP" sz="2000" dirty="0">
                <a:solidFill>
                  <a:srgbClr val="FF0000"/>
                </a:solidFill>
              </a:rPr>
              <a:t>design</a:t>
            </a:r>
            <a:r>
              <a:rPr lang="ja-JP" altLang="en-US" sz="2000" dirty="0">
                <a:solidFill>
                  <a:srgbClr val="FF0000"/>
                </a:solidFill>
              </a:rPr>
              <a:t>”</a:t>
            </a:r>
            <a:r>
              <a:rPr lang="en-US" altLang="ja-JP" sz="2000" dirty="0">
                <a:solidFill>
                  <a:srgbClr val="FF0000"/>
                </a:solidFill>
              </a:rPr>
              <a:t> </a:t>
            </a:r>
            <a:r>
              <a:rPr lang="en-US" altLang="ja-JP" sz="2000" dirty="0"/>
              <a:t>and each tool is manufactured using a great </a:t>
            </a:r>
            <a:r>
              <a:rPr lang="en-US" altLang="ja-JP" sz="2000" dirty="0">
                <a:solidFill>
                  <a:srgbClr val="FF0000"/>
                </a:solidFill>
              </a:rPr>
              <a:t>many more blows to remove flakes</a:t>
            </a:r>
            <a:r>
              <a:rPr lang="en-US" altLang="ja-JP" sz="2000" dirty="0"/>
              <a:t>.</a:t>
            </a:r>
          </a:p>
        </p:txBody>
      </p:sp>
    </p:spTree>
    <p:extLst>
      <p:ext uri="{BB962C8B-B14F-4D97-AF65-F5344CB8AC3E}">
        <p14:creationId xmlns:p14="http://schemas.microsoft.com/office/powerpoint/2010/main" val="274141080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53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253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253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2530">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253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uild="p" bldLvl="5"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1">
            <a:extLst>
              <a:ext uri="{FF2B5EF4-FFF2-40B4-BE49-F238E27FC236}">
                <a16:creationId xmlns:a16="http://schemas.microsoft.com/office/drawing/2014/main" id="{5526CD7A-A2B0-374A-872B-0DF66CBDEE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0102" y="3295055"/>
            <a:ext cx="1589484" cy="3125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28674" name="Picture 2">
            <a:extLst>
              <a:ext uri="{FF2B5EF4-FFF2-40B4-BE49-F238E27FC236}">
                <a16:creationId xmlns:a16="http://schemas.microsoft.com/office/drawing/2014/main" id="{90EA674A-BF9F-1640-ACA2-807B92A808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1952625" y="1017985"/>
            <a:ext cx="1491258" cy="2414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28675" name="Picture 3">
            <a:extLst>
              <a:ext uri="{FF2B5EF4-FFF2-40B4-BE49-F238E27FC236}">
                <a16:creationId xmlns:a16="http://schemas.microsoft.com/office/drawing/2014/main" id="{74C97991-8DEF-054B-8C49-97416D6D3E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7228" y="3562945"/>
            <a:ext cx="1376288" cy="246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28676" name="Rectangle 4">
            <a:extLst>
              <a:ext uri="{FF2B5EF4-FFF2-40B4-BE49-F238E27FC236}">
                <a16:creationId xmlns:a16="http://schemas.microsoft.com/office/drawing/2014/main" id="{E0B60A36-C226-5A41-A3D4-5B070C54598B}"/>
              </a:ext>
            </a:extLst>
          </p:cNvPr>
          <p:cNvSpPr>
            <a:spLocks noGrp="1" noChangeArrowheads="1"/>
          </p:cNvSpPr>
          <p:nvPr>
            <p:ph type="title"/>
          </p:nvPr>
        </p:nvSpPr>
        <p:spPr>
          <a:xfrm>
            <a:off x="833735" y="-317066"/>
            <a:ext cx="10515600" cy="1325563"/>
          </a:xfrm>
        </p:spPr>
        <p:txBody>
          <a:bodyPr anchor="b"/>
          <a:lstStyle/>
          <a:p>
            <a:pPr>
              <a:tabLst>
                <a:tab pos="669703" algn="l"/>
              </a:tabLst>
            </a:pPr>
            <a:r>
              <a:rPr lang="en-US" altLang="en-US" dirty="0"/>
              <a:t>Acheulian Tool Culture</a:t>
            </a:r>
          </a:p>
        </p:txBody>
      </p:sp>
      <p:pic>
        <p:nvPicPr>
          <p:cNvPr id="28677" name="Picture 5">
            <a:extLst>
              <a:ext uri="{FF2B5EF4-FFF2-40B4-BE49-F238E27FC236}">
                <a16:creationId xmlns:a16="http://schemas.microsoft.com/office/drawing/2014/main" id="{9E95C03D-A75D-6446-9982-EB1754B61B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36162" y="3338587"/>
            <a:ext cx="968871" cy="3018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28678" name="Line 6">
            <a:extLst>
              <a:ext uri="{FF2B5EF4-FFF2-40B4-BE49-F238E27FC236}">
                <a16:creationId xmlns:a16="http://schemas.microsoft.com/office/drawing/2014/main" id="{4A4FA361-1E0D-8E40-A041-9D4F9E31AA8C}"/>
              </a:ext>
            </a:extLst>
          </p:cNvPr>
          <p:cNvSpPr>
            <a:spLocks noChangeShapeType="1"/>
          </p:cNvSpPr>
          <p:nvPr/>
        </p:nvSpPr>
        <p:spPr bwMode="auto">
          <a:xfrm>
            <a:off x="8551664" y="3420070"/>
            <a:ext cx="1332756" cy="0"/>
          </a:xfrm>
          <a:prstGeom prst="line">
            <a:avLst/>
          </a:prstGeom>
          <a:noFill/>
          <a:ln w="38100">
            <a:solidFill>
              <a:srgbClr val="FF0000"/>
            </a:solidFill>
            <a:prstDash val="sysDot"/>
            <a:miter lim="800000"/>
            <a:headEn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28679" name="Line 7">
            <a:extLst>
              <a:ext uri="{FF2B5EF4-FFF2-40B4-BE49-F238E27FC236}">
                <a16:creationId xmlns:a16="http://schemas.microsoft.com/office/drawing/2014/main" id="{7C1D192D-AEB9-4D49-A1CC-E7907BB4186E}"/>
              </a:ext>
            </a:extLst>
          </p:cNvPr>
          <p:cNvSpPr>
            <a:spLocks noChangeShapeType="1"/>
          </p:cNvSpPr>
          <p:nvPr/>
        </p:nvSpPr>
        <p:spPr bwMode="auto">
          <a:xfrm>
            <a:off x="8551664" y="6297662"/>
            <a:ext cx="1332756" cy="0"/>
          </a:xfrm>
          <a:prstGeom prst="line">
            <a:avLst/>
          </a:prstGeom>
          <a:noFill/>
          <a:ln w="38100">
            <a:solidFill>
              <a:srgbClr val="FF0000"/>
            </a:solidFill>
            <a:prstDash val="sysDot"/>
            <a:miter lim="800000"/>
            <a:headEn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28680" name="Line 8">
            <a:extLst>
              <a:ext uri="{FF2B5EF4-FFF2-40B4-BE49-F238E27FC236}">
                <a16:creationId xmlns:a16="http://schemas.microsoft.com/office/drawing/2014/main" id="{BF9BF597-3333-9A4D-AE0E-8599A1207865}"/>
              </a:ext>
            </a:extLst>
          </p:cNvPr>
          <p:cNvSpPr>
            <a:spLocks noChangeShapeType="1"/>
          </p:cNvSpPr>
          <p:nvPr/>
        </p:nvSpPr>
        <p:spPr bwMode="auto">
          <a:xfrm>
            <a:off x="3162597" y="5188148"/>
            <a:ext cx="495598" cy="0"/>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28681" name="Line 9">
            <a:extLst>
              <a:ext uri="{FF2B5EF4-FFF2-40B4-BE49-F238E27FC236}">
                <a16:creationId xmlns:a16="http://schemas.microsoft.com/office/drawing/2014/main" id="{C8F3476F-98F5-134B-BABA-56CDCA235B01}"/>
              </a:ext>
            </a:extLst>
          </p:cNvPr>
          <p:cNvSpPr>
            <a:spLocks noChangeShapeType="1"/>
          </p:cNvSpPr>
          <p:nvPr/>
        </p:nvSpPr>
        <p:spPr bwMode="auto">
          <a:xfrm rot="10800000" flipH="1">
            <a:off x="8274844" y="3009305"/>
            <a:ext cx="8930" cy="807021"/>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28682" name="Line 10">
            <a:extLst>
              <a:ext uri="{FF2B5EF4-FFF2-40B4-BE49-F238E27FC236}">
                <a16:creationId xmlns:a16="http://schemas.microsoft.com/office/drawing/2014/main" id="{438FCF27-CF6E-D34F-9049-3C5B3DE96B10}"/>
              </a:ext>
            </a:extLst>
          </p:cNvPr>
          <p:cNvSpPr>
            <a:spLocks noChangeShapeType="1"/>
          </p:cNvSpPr>
          <p:nvPr/>
        </p:nvSpPr>
        <p:spPr bwMode="auto">
          <a:xfrm flipH="1">
            <a:off x="7051477" y="5285259"/>
            <a:ext cx="1058168" cy="429741"/>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28683" name="Rectangle 11">
            <a:extLst>
              <a:ext uri="{FF2B5EF4-FFF2-40B4-BE49-F238E27FC236}">
                <a16:creationId xmlns:a16="http://schemas.microsoft.com/office/drawing/2014/main" id="{6DDED503-6B24-2D44-80D9-26592C38D245}"/>
              </a:ext>
            </a:extLst>
          </p:cNvPr>
          <p:cNvSpPr>
            <a:spLocks/>
          </p:cNvSpPr>
          <p:nvPr/>
        </p:nvSpPr>
        <p:spPr bwMode="auto">
          <a:xfrm>
            <a:off x="3093392" y="3554016"/>
            <a:ext cx="1268016" cy="366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a:solidFill>
                  <a:schemeClr val="tx1"/>
                </a:solidFill>
                <a:ea typeface="ヒラギノ明朝 ProN W3" panose="02020300000000000000" pitchFamily="18" charset="-128"/>
                <a:cs typeface="Arial" panose="020B0604020202020204" pitchFamily="34" charset="0"/>
              </a:rPr>
              <a:t>Flatter and more </a:t>
            </a:r>
            <a:r>
              <a:rPr lang="ja-JP" altLang="en-US" sz="1266">
                <a:solidFill>
                  <a:schemeClr val="tx1"/>
                </a:solidFill>
                <a:ea typeface="ヒラギノ明朝 ProN W3" panose="02020300000000000000" pitchFamily="18" charset="-128"/>
                <a:cs typeface="Arial" panose="020B0604020202020204" pitchFamily="34" charset="0"/>
              </a:rPr>
              <a:t>‘</a:t>
            </a:r>
            <a:r>
              <a:rPr lang="en-US" altLang="ja-JP" sz="1266">
                <a:solidFill>
                  <a:schemeClr val="tx1"/>
                </a:solidFill>
                <a:ea typeface="ヒラギノ明朝 ProN W3" panose="02020300000000000000" pitchFamily="18" charset="-128"/>
                <a:cs typeface="Arial" panose="020B0604020202020204" pitchFamily="34" charset="0"/>
              </a:rPr>
              <a:t>blade-like</a:t>
            </a:r>
            <a:r>
              <a:rPr lang="ja-JP" altLang="en-US" sz="1266">
                <a:solidFill>
                  <a:schemeClr val="tx1"/>
                </a:solidFill>
                <a:ea typeface="ヒラギノ明朝 ProN W3" panose="02020300000000000000" pitchFamily="18" charset="-128"/>
                <a:cs typeface="Arial" panose="020B0604020202020204" pitchFamily="34" charset="0"/>
              </a:rPr>
              <a:t>’</a:t>
            </a:r>
            <a:endParaRPr lang="en-US" altLang="en-US" sz="1266">
              <a:solidFill>
                <a:schemeClr val="tx1"/>
              </a:solidFill>
              <a:ea typeface="ヒラギノ明朝 ProN W3" panose="02020300000000000000" pitchFamily="18" charset="-128"/>
              <a:cs typeface="Arial" panose="020B0604020202020204" pitchFamily="34" charset="0"/>
            </a:endParaRPr>
          </a:p>
        </p:txBody>
      </p:sp>
      <p:sp>
        <p:nvSpPr>
          <p:cNvPr id="28684" name="Rectangle 12">
            <a:extLst>
              <a:ext uri="{FF2B5EF4-FFF2-40B4-BE49-F238E27FC236}">
                <a16:creationId xmlns:a16="http://schemas.microsoft.com/office/drawing/2014/main" id="{866CF6EF-95ED-1A4D-A956-CED3D78CBF39}"/>
              </a:ext>
            </a:extLst>
          </p:cNvPr>
          <p:cNvSpPr>
            <a:spLocks/>
          </p:cNvSpPr>
          <p:nvPr/>
        </p:nvSpPr>
        <p:spPr bwMode="auto">
          <a:xfrm>
            <a:off x="3701728" y="4991695"/>
            <a:ext cx="839391" cy="366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266">
                <a:solidFill>
                  <a:schemeClr val="tx1"/>
                </a:solidFill>
                <a:ea typeface="ヒラギノ明朝 ProN W3" panose="02020300000000000000" pitchFamily="18" charset="-128"/>
                <a:cs typeface="Arial" panose="020B0604020202020204" pitchFamily="34" charset="0"/>
              </a:rPr>
              <a:t>The core is the tool</a:t>
            </a:r>
          </a:p>
        </p:txBody>
      </p:sp>
      <p:sp>
        <p:nvSpPr>
          <p:cNvPr id="28685" name="Rectangle 13">
            <a:extLst>
              <a:ext uri="{FF2B5EF4-FFF2-40B4-BE49-F238E27FC236}">
                <a16:creationId xmlns:a16="http://schemas.microsoft.com/office/drawing/2014/main" id="{BFE9A34E-FAEB-C846-8B69-0A22D3867480}"/>
              </a:ext>
            </a:extLst>
          </p:cNvPr>
          <p:cNvSpPr>
            <a:spLocks/>
          </p:cNvSpPr>
          <p:nvPr/>
        </p:nvSpPr>
        <p:spPr bwMode="auto">
          <a:xfrm>
            <a:off x="2194009" y="6259711"/>
            <a:ext cx="1016304" cy="26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13000"/>
              </a:lnSpc>
              <a:spcBef>
                <a:spcPct val="0"/>
              </a:spcBef>
              <a:buClrTx/>
              <a:buSzTx/>
              <a:buFontTx/>
              <a:buNone/>
            </a:pPr>
            <a:r>
              <a:rPr lang="en-US" altLang="en-US" sz="1687" b="1">
                <a:solidFill>
                  <a:schemeClr val="tx1"/>
                </a:solidFill>
                <a:ea typeface="ヒラギノ明朝 ProN W3" panose="02020300000000000000" pitchFamily="18" charset="-128"/>
                <a:cs typeface="Arial" panose="020B0604020202020204" pitchFamily="34" charset="0"/>
              </a:rPr>
              <a:t>Cleavers</a:t>
            </a:r>
          </a:p>
        </p:txBody>
      </p:sp>
      <p:sp>
        <p:nvSpPr>
          <p:cNvPr id="28686" name="Rectangle 14">
            <a:extLst>
              <a:ext uri="{FF2B5EF4-FFF2-40B4-BE49-F238E27FC236}">
                <a16:creationId xmlns:a16="http://schemas.microsoft.com/office/drawing/2014/main" id="{821217F8-DB5F-B54D-8E76-00F59C6DB16F}"/>
              </a:ext>
            </a:extLst>
          </p:cNvPr>
          <p:cNvSpPr>
            <a:spLocks/>
          </p:cNvSpPr>
          <p:nvPr/>
        </p:nvSpPr>
        <p:spPr bwMode="auto">
          <a:xfrm>
            <a:off x="7862962" y="2589609"/>
            <a:ext cx="821531" cy="366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a:solidFill>
                  <a:schemeClr val="tx1"/>
                </a:solidFill>
                <a:ea typeface="ヒラギノ明朝 ProN W3" panose="02020300000000000000" pitchFamily="18" charset="-128"/>
                <a:cs typeface="Arial" panose="020B0604020202020204" pitchFamily="34" charset="0"/>
              </a:rPr>
              <a:t>The core is the tool</a:t>
            </a:r>
          </a:p>
        </p:txBody>
      </p:sp>
      <p:sp>
        <p:nvSpPr>
          <p:cNvPr id="28687" name="Rectangle 15">
            <a:extLst>
              <a:ext uri="{FF2B5EF4-FFF2-40B4-BE49-F238E27FC236}">
                <a16:creationId xmlns:a16="http://schemas.microsoft.com/office/drawing/2014/main" id="{DC8F1742-FF90-2B49-B72D-E8F22F5E66FA}"/>
              </a:ext>
            </a:extLst>
          </p:cNvPr>
          <p:cNvSpPr>
            <a:spLocks/>
          </p:cNvSpPr>
          <p:nvPr/>
        </p:nvSpPr>
        <p:spPr bwMode="auto">
          <a:xfrm>
            <a:off x="5725418" y="5581055"/>
            <a:ext cx="1491258" cy="74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ja-JP" altLang="en-US" sz="1266">
                <a:solidFill>
                  <a:schemeClr val="tx1"/>
                </a:solidFill>
                <a:ea typeface="ヒラギノ明朝 ProN W3" panose="02020300000000000000" pitchFamily="18" charset="-128"/>
                <a:cs typeface="Arial" panose="020B0604020202020204" pitchFamily="34" charset="0"/>
              </a:rPr>
              <a:t>‘</a:t>
            </a:r>
            <a:r>
              <a:rPr lang="en-US" altLang="ja-JP" sz="1266">
                <a:solidFill>
                  <a:schemeClr val="tx1"/>
                </a:solidFill>
                <a:ea typeface="ヒラギノ明朝 ProN W3" panose="02020300000000000000" pitchFamily="18" charset="-128"/>
                <a:cs typeface="Arial" panose="020B0604020202020204" pitchFamily="34" charset="0"/>
              </a:rPr>
              <a:t>Biface</a:t>
            </a:r>
            <a:r>
              <a:rPr lang="ja-JP" altLang="en-US" sz="1266">
                <a:solidFill>
                  <a:schemeClr val="tx1"/>
                </a:solidFill>
                <a:ea typeface="ヒラギノ明朝 ProN W3" panose="02020300000000000000" pitchFamily="18" charset="-128"/>
                <a:cs typeface="Arial" panose="020B0604020202020204" pitchFamily="34" charset="0"/>
              </a:rPr>
              <a:t>’</a:t>
            </a:r>
            <a:r>
              <a:rPr lang="en-US" altLang="ja-JP" sz="1266">
                <a:solidFill>
                  <a:schemeClr val="tx1"/>
                </a:solidFill>
                <a:ea typeface="ヒラギノ明朝 ProN W3" panose="02020300000000000000" pitchFamily="18" charset="-128"/>
                <a:cs typeface="Arial" panose="020B0604020202020204" pitchFamily="34" charset="0"/>
              </a:rPr>
              <a:t> shape – bulges outwards on both sides and has </a:t>
            </a:r>
            <a:r>
              <a:rPr lang="ja-JP" altLang="en-US" sz="1266">
                <a:solidFill>
                  <a:schemeClr val="tx1"/>
                </a:solidFill>
                <a:ea typeface="ヒラギノ明朝 ProN W3" panose="02020300000000000000" pitchFamily="18" charset="-128"/>
                <a:cs typeface="Arial" panose="020B0604020202020204" pitchFamily="34" charset="0"/>
              </a:rPr>
              <a:t>‘</a:t>
            </a:r>
            <a:r>
              <a:rPr lang="en-US" altLang="ja-JP" sz="1266">
                <a:solidFill>
                  <a:schemeClr val="tx1"/>
                </a:solidFill>
                <a:ea typeface="ヒラギノ明朝 ProN W3" panose="02020300000000000000" pitchFamily="18" charset="-128"/>
                <a:cs typeface="Arial" panose="020B0604020202020204" pitchFamily="34" charset="0"/>
              </a:rPr>
              <a:t>tear drop</a:t>
            </a:r>
            <a:r>
              <a:rPr lang="ja-JP" altLang="en-US" sz="1266">
                <a:solidFill>
                  <a:schemeClr val="tx1"/>
                </a:solidFill>
                <a:ea typeface="ヒラギノ明朝 ProN W3" panose="02020300000000000000" pitchFamily="18" charset="-128"/>
                <a:cs typeface="Arial" panose="020B0604020202020204" pitchFamily="34" charset="0"/>
              </a:rPr>
              <a:t>’</a:t>
            </a:r>
            <a:r>
              <a:rPr lang="en-US" altLang="ja-JP" sz="1266">
                <a:solidFill>
                  <a:schemeClr val="tx1"/>
                </a:solidFill>
                <a:ea typeface="ヒラギノ明朝 ProN W3" panose="02020300000000000000" pitchFamily="18" charset="-128"/>
                <a:cs typeface="Arial" panose="020B0604020202020204" pitchFamily="34" charset="0"/>
              </a:rPr>
              <a:t> shape</a:t>
            </a:r>
            <a:endParaRPr lang="en-US" altLang="en-US" sz="1266">
              <a:solidFill>
                <a:schemeClr val="tx1"/>
              </a:solidFill>
              <a:ea typeface="ヒラギノ明朝 ProN W3" panose="02020300000000000000" pitchFamily="18" charset="-128"/>
              <a:cs typeface="Arial" panose="020B0604020202020204" pitchFamily="34" charset="0"/>
            </a:endParaRPr>
          </a:p>
        </p:txBody>
      </p:sp>
      <p:sp>
        <p:nvSpPr>
          <p:cNvPr id="28688" name="Rectangle 16">
            <a:extLst>
              <a:ext uri="{FF2B5EF4-FFF2-40B4-BE49-F238E27FC236}">
                <a16:creationId xmlns:a16="http://schemas.microsoft.com/office/drawing/2014/main" id="{247CBBF2-5F85-1245-A81F-4E666D69F658}"/>
              </a:ext>
            </a:extLst>
          </p:cNvPr>
          <p:cNvSpPr>
            <a:spLocks/>
          </p:cNvSpPr>
          <p:nvPr/>
        </p:nvSpPr>
        <p:spPr bwMode="auto">
          <a:xfrm>
            <a:off x="6652322" y="1196578"/>
            <a:ext cx="1074013" cy="26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13000"/>
              </a:lnSpc>
              <a:spcBef>
                <a:spcPct val="0"/>
              </a:spcBef>
              <a:buClrTx/>
              <a:buSzTx/>
              <a:buFontTx/>
              <a:buNone/>
            </a:pPr>
            <a:r>
              <a:rPr lang="en-US" altLang="en-US" sz="1687" b="1">
                <a:solidFill>
                  <a:schemeClr val="tx1"/>
                </a:solidFill>
                <a:ea typeface="ヒラギノ明朝 ProN W3" panose="02020300000000000000" pitchFamily="18" charset="-128"/>
                <a:cs typeface="Arial" panose="020B0604020202020204" pitchFamily="34" charset="0"/>
              </a:rPr>
              <a:t>Hand axe</a:t>
            </a:r>
          </a:p>
        </p:txBody>
      </p:sp>
      <p:sp>
        <p:nvSpPr>
          <p:cNvPr id="28689" name="Rectangle 17">
            <a:extLst>
              <a:ext uri="{FF2B5EF4-FFF2-40B4-BE49-F238E27FC236}">
                <a16:creationId xmlns:a16="http://schemas.microsoft.com/office/drawing/2014/main" id="{3135A3CF-DE10-A547-B6F4-61FC220C6AA4}"/>
              </a:ext>
            </a:extLst>
          </p:cNvPr>
          <p:cNvSpPr>
            <a:spLocks/>
          </p:cNvSpPr>
          <p:nvPr/>
        </p:nvSpPr>
        <p:spPr bwMode="auto">
          <a:xfrm>
            <a:off x="9499135" y="6375797"/>
            <a:ext cx="1045159" cy="2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17000"/>
              </a:lnSpc>
              <a:spcBef>
                <a:spcPct val="0"/>
              </a:spcBef>
              <a:buClrTx/>
              <a:buSzTx/>
              <a:buFontTx/>
              <a:buNone/>
            </a:pPr>
            <a:r>
              <a:rPr lang="en-US" altLang="en-US" sz="1266">
                <a:solidFill>
                  <a:schemeClr val="tx1"/>
                </a:solidFill>
                <a:ea typeface="ヒラギノ明朝 ProN W3" panose="02020300000000000000" pitchFamily="18" charset="-128"/>
                <a:cs typeface="Arial" panose="020B0604020202020204" pitchFamily="34" charset="0"/>
              </a:rPr>
              <a:t>Side-on view</a:t>
            </a:r>
          </a:p>
        </p:txBody>
      </p:sp>
      <p:sp>
        <p:nvSpPr>
          <p:cNvPr id="28690" name="Rectangle 18">
            <a:extLst>
              <a:ext uri="{FF2B5EF4-FFF2-40B4-BE49-F238E27FC236}">
                <a16:creationId xmlns:a16="http://schemas.microsoft.com/office/drawing/2014/main" id="{F24A30A7-86B7-444B-A49B-252E18AD0B19}"/>
              </a:ext>
            </a:extLst>
          </p:cNvPr>
          <p:cNvSpPr>
            <a:spLocks/>
          </p:cNvSpPr>
          <p:nvPr/>
        </p:nvSpPr>
        <p:spPr bwMode="auto">
          <a:xfrm>
            <a:off x="6859488" y="1535906"/>
            <a:ext cx="1696641"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266">
                <a:solidFill>
                  <a:schemeClr val="tx1"/>
                </a:solidFill>
                <a:ea typeface="ヒラギノ明朝 ProN W3" panose="02020300000000000000" pitchFamily="18" charset="-128"/>
                <a:cs typeface="Arial" panose="020B0604020202020204" pitchFamily="34" charset="0"/>
              </a:rPr>
              <a:t>Typical 'tear-drop' shape of an Acheulian biface tool</a:t>
            </a:r>
          </a:p>
        </p:txBody>
      </p:sp>
      <p:pic>
        <p:nvPicPr>
          <p:cNvPr id="28691" name="Picture 19">
            <a:extLst>
              <a:ext uri="{FF2B5EF4-FFF2-40B4-BE49-F238E27FC236}">
                <a16:creationId xmlns:a16="http://schemas.microsoft.com/office/drawing/2014/main" id="{C57C3369-8CFA-434C-B7C2-B643F5ABACF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64621" y="1316013"/>
            <a:ext cx="2053828" cy="3916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Tree>
    <p:extLst>
      <p:ext uri="{BB962C8B-B14F-4D97-AF65-F5344CB8AC3E}">
        <p14:creationId xmlns:p14="http://schemas.microsoft.com/office/powerpoint/2010/main" val="3003935279"/>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32C62FE0-E87D-E546-8361-FF338FB68A66}"/>
              </a:ext>
            </a:extLst>
          </p:cNvPr>
          <p:cNvPicPr>
            <a:picLocks noGrp="1" noChangeAspect="1"/>
          </p:cNvPicPr>
          <p:nvPr>
            <p:ph sz="half" idx="4294967295"/>
          </p:nvPr>
        </p:nvPicPr>
        <p:blipFill>
          <a:blip r:embed="rId2"/>
          <a:stretch>
            <a:fillRect/>
          </a:stretch>
        </p:blipFill>
        <p:spPr>
          <a:xfrm>
            <a:off x="6573981" y="2468335"/>
            <a:ext cx="5181600" cy="3048000"/>
          </a:xfrm>
        </p:spPr>
      </p:pic>
      <p:grpSp>
        <p:nvGrpSpPr>
          <p:cNvPr id="7" name="Group 16">
            <a:extLst>
              <a:ext uri="{FF2B5EF4-FFF2-40B4-BE49-F238E27FC236}">
                <a16:creationId xmlns:a16="http://schemas.microsoft.com/office/drawing/2014/main" id="{61747307-A11D-FB43-BCF3-DB27009B4943}"/>
              </a:ext>
            </a:extLst>
          </p:cNvPr>
          <p:cNvGrpSpPr>
            <a:grpSpLocks/>
          </p:cNvGrpSpPr>
          <p:nvPr/>
        </p:nvGrpSpPr>
        <p:grpSpPr bwMode="auto">
          <a:xfrm>
            <a:off x="1045030" y="2171700"/>
            <a:ext cx="4833256" cy="3641271"/>
            <a:chOff x="0" y="0"/>
            <a:chExt cx="3648" cy="2248"/>
          </a:xfrm>
        </p:grpSpPr>
        <p:grpSp>
          <p:nvGrpSpPr>
            <p:cNvPr id="8" name="Group 14">
              <a:extLst>
                <a:ext uri="{FF2B5EF4-FFF2-40B4-BE49-F238E27FC236}">
                  <a16:creationId xmlns:a16="http://schemas.microsoft.com/office/drawing/2014/main" id="{A59CD7D6-65E4-504E-A4F5-B8C2FDE221CC}"/>
                </a:ext>
              </a:extLst>
            </p:cNvPr>
            <p:cNvGrpSpPr>
              <a:grpSpLocks/>
            </p:cNvGrpSpPr>
            <p:nvPr/>
          </p:nvGrpSpPr>
          <p:grpSpPr bwMode="auto">
            <a:xfrm>
              <a:off x="0" y="0"/>
              <a:ext cx="2763" cy="2248"/>
              <a:chOff x="0" y="0"/>
              <a:chExt cx="2763" cy="2248"/>
            </a:xfrm>
          </p:grpSpPr>
          <p:sp>
            <p:nvSpPr>
              <p:cNvPr id="10" name="Rectangle 12">
                <a:extLst>
                  <a:ext uri="{FF2B5EF4-FFF2-40B4-BE49-F238E27FC236}">
                    <a16:creationId xmlns:a16="http://schemas.microsoft.com/office/drawing/2014/main" id="{9828A823-87EC-154B-8BAE-0494CF7E61E3}"/>
                  </a:ext>
                </a:extLst>
              </p:cNvPr>
              <p:cNvSpPr>
                <a:spLocks/>
              </p:cNvSpPr>
              <p:nvPr/>
            </p:nvSpPr>
            <p:spPr bwMode="auto">
              <a:xfrm>
                <a:off x="0" y="704"/>
                <a:ext cx="1136"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17000"/>
                  </a:lnSpc>
                  <a:spcBef>
                    <a:spcPct val="0"/>
                  </a:spcBef>
                  <a:buClrTx/>
                  <a:buSzTx/>
                  <a:buFontTx/>
                  <a:buNone/>
                </a:pPr>
                <a:r>
                  <a:rPr lang="en-US" altLang="en-US" sz="1266" b="1">
                    <a:solidFill>
                      <a:srgbClr val="FF0000"/>
                    </a:solidFill>
                    <a:ea typeface="ヒラギノ明朝 ProN W3" panose="02020300000000000000" pitchFamily="18" charset="-128"/>
                    <a:cs typeface="Arial" panose="020B0604020202020204" pitchFamily="34" charset="0"/>
                  </a:rPr>
                  <a:t>Early hand-axe</a:t>
                </a:r>
              </a:p>
            </p:txBody>
          </p:sp>
          <p:pic>
            <p:nvPicPr>
              <p:cNvPr id="11" name="Picture 13">
                <a:extLst>
                  <a:ext uri="{FF2B5EF4-FFF2-40B4-BE49-F238E27FC236}">
                    <a16:creationId xmlns:a16="http://schemas.microsoft.com/office/drawing/2014/main" id="{D8BE504B-7596-2D4F-89F7-BAF29924BE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 y="0"/>
                <a:ext cx="2651" cy="2248"/>
              </a:xfrm>
              <a:prstGeom prst="rect">
                <a:avLst/>
              </a:prstGeom>
              <a:noFill/>
              <a:ln>
                <a:noFill/>
              </a:ln>
              <a:effectLst>
                <a:outerShdw blurRad="203200" dist="1904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sp>
          <p:nvSpPr>
            <p:cNvPr id="9" name="Rectangle 15">
              <a:extLst>
                <a:ext uri="{FF2B5EF4-FFF2-40B4-BE49-F238E27FC236}">
                  <a16:creationId xmlns:a16="http://schemas.microsoft.com/office/drawing/2014/main" id="{49241F68-F9B4-7446-9ECE-DDF5905E3ADD}"/>
                </a:ext>
              </a:extLst>
            </p:cNvPr>
            <p:cNvSpPr>
              <a:spLocks/>
            </p:cNvSpPr>
            <p:nvPr/>
          </p:nvSpPr>
          <p:spPr bwMode="auto">
            <a:xfrm>
              <a:off x="1840" y="1144"/>
              <a:ext cx="1808"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406">
                  <a:solidFill>
                    <a:schemeClr val="tx1"/>
                  </a:solidFill>
                  <a:latin typeface="Helvetica" pitchFamily="2" charset="0"/>
                  <a:ea typeface="ヒラギノ明朝 ProN W3" panose="02020300000000000000" pitchFamily="18" charset="-128"/>
                  <a:sym typeface="Helvetica" pitchFamily="2" charset="0"/>
                </a:rPr>
                <a:t>A pick-like tool to expose root tubers.</a:t>
              </a:r>
            </a:p>
          </p:txBody>
        </p:sp>
      </p:grpSp>
    </p:spTree>
    <p:extLst>
      <p:ext uri="{BB962C8B-B14F-4D97-AF65-F5344CB8AC3E}">
        <p14:creationId xmlns:p14="http://schemas.microsoft.com/office/powerpoint/2010/main" val="39805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596284834"/>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a:stretch>
            <a:fillRect/>
          </a:stretch>
        </p:blipFill>
        <p:spPr>
          <a:xfrm>
            <a:off x="4498139" y="5378084"/>
            <a:ext cx="3395269" cy="1372769"/>
          </a:xfrm>
          <a:prstGeom prst="rect">
            <a:avLst/>
          </a:prstGeom>
        </p:spPr>
      </p:pic>
      <p:pic>
        <p:nvPicPr>
          <p:cNvPr id="6" name="Picture 2" descr="stone-tools-neanderthals-homo-sapiens_1600 - Futurity">
            <a:extLst>
              <a:ext uri="{FF2B5EF4-FFF2-40B4-BE49-F238E27FC236}">
                <a16:creationId xmlns:a16="http://schemas.microsoft.com/office/drawing/2014/main" id="{47E2C794-1FE1-47E7-ACA2-19E81ED2763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9547" y="4467395"/>
            <a:ext cx="3992880" cy="2283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883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a:extLst>
              <a:ext uri="{FF2B5EF4-FFF2-40B4-BE49-F238E27FC236}">
                <a16:creationId xmlns:a16="http://schemas.microsoft.com/office/drawing/2014/main" id="{D8E16BA4-11EE-D745-A79F-F45CBDF17E0D}"/>
              </a:ext>
            </a:extLst>
          </p:cNvPr>
          <p:cNvSpPr>
            <a:spLocks noGrp="1" noChangeArrowheads="1"/>
          </p:cNvSpPr>
          <p:nvPr>
            <p:ph type="title"/>
          </p:nvPr>
        </p:nvSpPr>
        <p:spPr>
          <a:xfrm>
            <a:off x="838200" y="202066"/>
            <a:ext cx="10515600" cy="891820"/>
          </a:xfrm>
        </p:spPr>
        <p:txBody>
          <a:bodyPr anchor="b"/>
          <a:lstStyle/>
          <a:p>
            <a:pPr>
              <a:tabLst>
                <a:tab pos="669703" algn="l"/>
              </a:tabLst>
            </a:pPr>
            <a:r>
              <a:rPr lang="en-US" altLang="en-US" b="1" dirty="0"/>
              <a:t>Mousterian Tool Culture</a:t>
            </a:r>
          </a:p>
        </p:txBody>
      </p:sp>
      <p:sp>
        <p:nvSpPr>
          <p:cNvPr id="24578" name="Rectangle 2">
            <a:extLst>
              <a:ext uri="{FF2B5EF4-FFF2-40B4-BE49-F238E27FC236}">
                <a16:creationId xmlns:a16="http://schemas.microsoft.com/office/drawing/2014/main" id="{885EDC21-54D0-FC47-9841-0DF59B79BE73}"/>
              </a:ext>
            </a:extLst>
          </p:cNvPr>
          <p:cNvSpPr>
            <a:spLocks noGrp="1" noChangeArrowheads="1"/>
          </p:cNvSpPr>
          <p:nvPr>
            <p:ph type="body" idx="1"/>
          </p:nvPr>
        </p:nvSpPr>
        <p:spPr>
          <a:xfrm>
            <a:off x="340699" y="1446609"/>
            <a:ext cx="7549465" cy="4786313"/>
          </a:xfrm>
        </p:spPr>
        <p:txBody>
          <a:bodyPr>
            <a:normAutofit fontScale="92500"/>
          </a:bodyPr>
          <a:lstStyle/>
          <a:p>
            <a:pPr>
              <a:tabLst>
                <a:tab pos="721047" algn="l"/>
                <a:tab pos="977766" algn="l"/>
              </a:tabLst>
            </a:pPr>
            <a:r>
              <a:rPr lang="en-US" altLang="en-US" dirty="0"/>
              <a:t>First Appeared:</a:t>
            </a:r>
            <a:r>
              <a:rPr lang="en-US" altLang="en-US" b="1" dirty="0"/>
              <a:t>150,000</a:t>
            </a:r>
            <a:r>
              <a:rPr lang="en-US" altLang="en-US" dirty="0"/>
              <a:t> years ago</a:t>
            </a:r>
          </a:p>
          <a:p>
            <a:pPr>
              <a:tabLst>
                <a:tab pos="721047" algn="l"/>
                <a:tab pos="977766" algn="l"/>
              </a:tabLst>
            </a:pPr>
            <a:r>
              <a:rPr lang="en-US" altLang="en-US" dirty="0"/>
              <a:t>Associated hominin: </a:t>
            </a:r>
            <a:r>
              <a:rPr lang="en-US" altLang="en-US" b="1" i="1" dirty="0">
                <a:solidFill>
                  <a:srgbClr val="FF0000"/>
                </a:solidFill>
              </a:rPr>
              <a:t>Homo neanderthalensis</a:t>
            </a:r>
            <a:endParaRPr lang="en-US" altLang="en-US" b="1" i="1" dirty="0">
              <a:solidFill>
                <a:srgbClr val="FF0000"/>
              </a:solidFill>
              <a:ea typeface="ヒラギノ角ゴ ProN W6" panose="020B0300000000000000" pitchFamily="34" charset="-128"/>
            </a:endParaRPr>
          </a:p>
          <a:p>
            <a:pPr marL="758996" lvl="1" indent="-366104">
              <a:spcBef>
                <a:spcPts val="1406"/>
              </a:spcBef>
              <a:buSzPct val="120000"/>
              <a:tabLst>
                <a:tab pos="721047" algn="l"/>
                <a:tab pos="977766" algn="l"/>
              </a:tabLst>
            </a:pPr>
            <a:r>
              <a:rPr lang="en-US" altLang="en-US" dirty="0">
                <a:solidFill>
                  <a:srgbClr val="FF0000"/>
                </a:solidFill>
              </a:rPr>
              <a:t>More refined tool culture </a:t>
            </a:r>
            <a:r>
              <a:rPr lang="en-US" altLang="en-US" dirty="0"/>
              <a:t>than the earlier Acheulian tool culture.</a:t>
            </a:r>
          </a:p>
          <a:p>
            <a:pPr marL="758996" lvl="1" indent="-366104">
              <a:spcBef>
                <a:spcPts val="1406"/>
              </a:spcBef>
              <a:buSzPct val="120000"/>
              <a:tabLst>
                <a:tab pos="721047" algn="l"/>
                <a:tab pos="977766" algn="l"/>
              </a:tabLst>
            </a:pPr>
            <a:endParaRPr lang="en-US" altLang="en-US" dirty="0"/>
          </a:p>
          <a:p>
            <a:pPr marL="758996" lvl="1" indent="-366104">
              <a:spcBef>
                <a:spcPts val="1406"/>
              </a:spcBef>
              <a:buSzPct val="120000"/>
              <a:tabLst>
                <a:tab pos="721047" algn="l"/>
                <a:tab pos="977766" algn="l"/>
              </a:tabLst>
            </a:pPr>
            <a:r>
              <a:rPr lang="en-US" altLang="en-US" b="1" dirty="0">
                <a:solidFill>
                  <a:srgbClr val="FF0000"/>
                </a:solidFill>
              </a:rPr>
              <a:t>Flint</a:t>
            </a:r>
            <a:r>
              <a:rPr lang="en-US" altLang="en-US" dirty="0"/>
              <a:t> became a preferred material to produce stone tools because of the very predictable way in which it would</a:t>
            </a:r>
            <a:br>
              <a:rPr lang="en-US" altLang="en-US" dirty="0"/>
            </a:br>
            <a:r>
              <a:rPr lang="en-US" altLang="en-US" dirty="0"/>
              <a:t>chip when struck with another hard object (much finer workmanship was possible).</a:t>
            </a:r>
          </a:p>
          <a:p>
            <a:pPr marL="758996" lvl="1" indent="-366104">
              <a:spcBef>
                <a:spcPts val="1406"/>
              </a:spcBef>
              <a:buSzPct val="120000"/>
              <a:tabLst>
                <a:tab pos="721047" algn="l"/>
                <a:tab pos="977766" algn="l"/>
              </a:tabLst>
            </a:pPr>
            <a:r>
              <a:rPr lang="en-US" altLang="en-US" dirty="0"/>
              <a:t>The </a:t>
            </a:r>
            <a:r>
              <a:rPr lang="en-US" altLang="en-US" b="1" dirty="0">
                <a:solidFill>
                  <a:srgbClr val="FF0000"/>
                </a:solidFill>
              </a:rPr>
              <a:t>Levallois</a:t>
            </a:r>
            <a:r>
              <a:rPr lang="en-US" altLang="en-US" dirty="0"/>
              <a:t> tool making method involved preparing a core and striking off a large oval flake which was then</a:t>
            </a:r>
            <a:br>
              <a:rPr lang="en-US" altLang="en-US" dirty="0"/>
            </a:br>
            <a:r>
              <a:rPr lang="en-US" altLang="en-US" dirty="0"/>
              <a:t>retouched on one surface only.</a:t>
            </a:r>
          </a:p>
        </p:txBody>
      </p:sp>
      <p:pic>
        <p:nvPicPr>
          <p:cNvPr id="29699" name="Picture 3">
            <a:extLst>
              <a:ext uri="{FF2B5EF4-FFF2-40B4-BE49-F238E27FC236}">
                <a16:creationId xmlns:a16="http://schemas.microsoft.com/office/drawing/2014/main" id="{605DA66F-4FAE-E64B-9A07-6599F1F450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1181" y="2726871"/>
            <a:ext cx="3119810" cy="392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29700" name="Rectangle 4">
            <a:extLst>
              <a:ext uri="{FF2B5EF4-FFF2-40B4-BE49-F238E27FC236}">
                <a16:creationId xmlns:a16="http://schemas.microsoft.com/office/drawing/2014/main" id="{C7C9134C-0594-1344-BDCD-E31D5EB6DF5E}"/>
              </a:ext>
            </a:extLst>
          </p:cNvPr>
          <p:cNvSpPr>
            <a:spLocks/>
          </p:cNvSpPr>
          <p:nvPr/>
        </p:nvSpPr>
        <p:spPr bwMode="auto">
          <a:xfrm>
            <a:off x="9141908" y="4227684"/>
            <a:ext cx="2250100" cy="68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r" eaLnBrk="1" hangingPunct="1">
              <a:lnSpc>
                <a:spcPct val="100000"/>
              </a:lnSpc>
              <a:spcBef>
                <a:spcPct val="0"/>
              </a:spcBef>
              <a:buClrTx/>
              <a:buSzTx/>
              <a:buFontTx/>
              <a:buNone/>
            </a:pPr>
            <a:r>
              <a:rPr lang="en-US" altLang="en-US" sz="1687" dirty="0">
                <a:solidFill>
                  <a:srgbClr val="FF0000"/>
                </a:solidFill>
                <a:ea typeface="ヒラギノ明朝 ProN W3" panose="02020300000000000000" pitchFamily="18" charset="-128"/>
                <a:cs typeface="Arial" panose="020B0604020202020204" pitchFamily="34" charset="0"/>
              </a:rPr>
              <a:t>Making a scraper by the </a:t>
            </a:r>
            <a:r>
              <a:rPr lang="en-US" altLang="en-US" sz="1687" b="1" dirty="0">
                <a:solidFill>
                  <a:srgbClr val="FF0000"/>
                </a:solidFill>
                <a:ea typeface="ヒラギノ明朝 ProN W3" panose="02020300000000000000" pitchFamily="18" charset="-128"/>
                <a:cs typeface="Arial" panose="020B0604020202020204" pitchFamily="34" charset="0"/>
              </a:rPr>
              <a:t>Levallois</a:t>
            </a:r>
            <a:r>
              <a:rPr lang="en-US" altLang="en-US" sz="1687" dirty="0">
                <a:solidFill>
                  <a:srgbClr val="FF0000"/>
                </a:solidFill>
                <a:ea typeface="ヒラギノ明朝 ProN W3" panose="02020300000000000000" pitchFamily="18" charset="-128"/>
                <a:cs typeface="Arial" panose="020B0604020202020204" pitchFamily="34" charset="0"/>
              </a:rPr>
              <a:t> method</a:t>
            </a:r>
          </a:p>
        </p:txBody>
      </p:sp>
      <p:pic>
        <p:nvPicPr>
          <p:cNvPr id="29701" name="Picture 5">
            <a:extLst>
              <a:ext uri="{FF2B5EF4-FFF2-40B4-BE49-F238E27FC236}">
                <a16:creationId xmlns:a16="http://schemas.microsoft.com/office/drawing/2014/main" id="{F5C9DD3D-DD21-664F-9C99-EA1DA7F534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38267" y="118527"/>
            <a:ext cx="1790378" cy="2319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Tree>
    <p:extLst>
      <p:ext uri="{BB962C8B-B14F-4D97-AF65-F5344CB8AC3E}">
        <p14:creationId xmlns:p14="http://schemas.microsoft.com/office/powerpoint/2010/main" val="1676164233"/>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1">
            <a:extLst>
              <a:ext uri="{FF2B5EF4-FFF2-40B4-BE49-F238E27FC236}">
                <a16:creationId xmlns:a16="http://schemas.microsoft.com/office/drawing/2014/main" id="{6A851542-046F-1A46-A818-83BF326240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0413" y="558663"/>
            <a:ext cx="2928938" cy="3795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30722" name="Rectangle 2">
            <a:extLst>
              <a:ext uri="{FF2B5EF4-FFF2-40B4-BE49-F238E27FC236}">
                <a16:creationId xmlns:a16="http://schemas.microsoft.com/office/drawing/2014/main" id="{C35C9004-5A68-334D-B0E1-81003E7156B9}"/>
              </a:ext>
            </a:extLst>
          </p:cNvPr>
          <p:cNvSpPr>
            <a:spLocks noGrp="1" noChangeArrowheads="1"/>
          </p:cNvSpPr>
          <p:nvPr>
            <p:ph type="title"/>
          </p:nvPr>
        </p:nvSpPr>
        <p:spPr>
          <a:xfrm>
            <a:off x="346363" y="265551"/>
            <a:ext cx="10515600" cy="872984"/>
          </a:xfrm>
        </p:spPr>
        <p:txBody>
          <a:bodyPr anchor="b"/>
          <a:lstStyle/>
          <a:p>
            <a:pPr>
              <a:tabLst>
                <a:tab pos="669703" algn="l"/>
              </a:tabLst>
            </a:pPr>
            <a:r>
              <a:rPr lang="en-US" altLang="en-US" b="1" dirty="0"/>
              <a:t>Mousterian Tool Culture</a:t>
            </a:r>
          </a:p>
        </p:txBody>
      </p:sp>
      <p:grpSp>
        <p:nvGrpSpPr>
          <p:cNvPr id="2" name="Group 3">
            <a:extLst>
              <a:ext uri="{FF2B5EF4-FFF2-40B4-BE49-F238E27FC236}">
                <a16:creationId xmlns:a16="http://schemas.microsoft.com/office/drawing/2014/main" id="{39CC60BB-7C82-FC4A-9FC8-5D4D77564AA0}"/>
              </a:ext>
            </a:extLst>
          </p:cNvPr>
          <p:cNvGrpSpPr>
            <a:grpSpLocks/>
          </p:cNvGrpSpPr>
          <p:nvPr/>
        </p:nvGrpSpPr>
        <p:grpSpPr bwMode="auto">
          <a:xfrm>
            <a:off x="5095303" y="1393030"/>
            <a:ext cx="3321844" cy="2126382"/>
            <a:chOff x="16" y="-15"/>
            <a:chExt cx="2976" cy="1904"/>
          </a:xfrm>
        </p:grpSpPr>
        <p:sp>
          <p:nvSpPr>
            <p:cNvPr id="30733" name="Rectangle 4">
              <a:extLst>
                <a:ext uri="{FF2B5EF4-FFF2-40B4-BE49-F238E27FC236}">
                  <a16:creationId xmlns:a16="http://schemas.microsoft.com/office/drawing/2014/main" id="{2873DC1E-2A07-9D4B-9064-1F1C4837CF91}"/>
                </a:ext>
              </a:extLst>
            </p:cNvPr>
            <p:cNvSpPr>
              <a:spLocks/>
            </p:cNvSpPr>
            <p:nvPr/>
          </p:nvSpPr>
          <p:spPr bwMode="auto">
            <a:xfrm>
              <a:off x="1232" y="8"/>
              <a:ext cx="1760" cy="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687" b="1" dirty="0">
                  <a:ea typeface="ヒラギノ明朝 ProN W3" panose="02020300000000000000" pitchFamily="18" charset="-128"/>
                  <a:cs typeface="Arial" panose="020B0604020202020204" pitchFamily="34" charset="0"/>
                </a:rPr>
                <a:t>Side scraper</a:t>
              </a:r>
              <a:br>
                <a:rPr lang="en-US" altLang="en-US" sz="1687" b="1" dirty="0">
                  <a:ea typeface="ヒラギノ明朝 ProN W3" panose="02020300000000000000" pitchFamily="18" charset="-128"/>
                  <a:cs typeface="Arial" panose="020B0604020202020204" pitchFamily="34" charset="0"/>
                </a:rPr>
              </a:br>
              <a:r>
                <a:rPr lang="en-US" altLang="en-US" sz="1266" dirty="0">
                  <a:ea typeface="ヒラギノ明朝 ProN W3" panose="02020300000000000000" pitchFamily="18" charset="-128"/>
                  <a:cs typeface="Arial" panose="020B0604020202020204" pitchFamily="34" charset="0"/>
                </a:rPr>
                <a:t>from Le </a:t>
              </a:r>
              <a:r>
                <a:rPr lang="en-US" altLang="en-US" sz="1266" dirty="0" err="1">
                  <a:ea typeface="ヒラギノ明朝 ProN W3" panose="02020300000000000000" pitchFamily="18" charset="-128"/>
                  <a:cs typeface="Arial" panose="020B0604020202020204" pitchFamily="34" charset="0"/>
                </a:rPr>
                <a:t>Moustier</a:t>
              </a:r>
              <a:r>
                <a:rPr lang="en-US" altLang="en-US" sz="1266" dirty="0">
                  <a:ea typeface="ヒラギノ明朝 ProN W3" panose="02020300000000000000" pitchFamily="18" charset="-128"/>
                  <a:cs typeface="Arial" panose="020B0604020202020204" pitchFamily="34" charset="0"/>
                </a:rPr>
                <a:t>, France</a:t>
              </a:r>
              <a:br>
                <a:rPr lang="en-US" altLang="en-US" sz="1266" dirty="0">
                  <a:ea typeface="ヒラギノ明朝 ProN W3" panose="02020300000000000000" pitchFamily="18" charset="-128"/>
                  <a:cs typeface="Arial" panose="020B0604020202020204" pitchFamily="34" charset="0"/>
                </a:rPr>
              </a:br>
              <a:r>
                <a:rPr lang="en-US" altLang="en-US" sz="1266" dirty="0">
                  <a:ea typeface="ヒラギノ明朝 ProN W3" panose="02020300000000000000" pitchFamily="18" charset="-128"/>
                  <a:cs typeface="Arial" panose="020B0604020202020204" pitchFamily="34" charset="0"/>
                </a:rPr>
                <a:t>Flint, length 9cm</a:t>
              </a:r>
            </a:p>
          </p:txBody>
        </p:sp>
        <p:pic>
          <p:nvPicPr>
            <p:cNvPr id="30734" name="Picture 5">
              <a:extLst>
                <a:ext uri="{FF2B5EF4-FFF2-40B4-BE49-F238E27FC236}">
                  <a16:creationId xmlns:a16="http://schemas.microsoft.com/office/drawing/2014/main" id="{3E4E1E31-D7A2-D848-BD29-F2BD8A5817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 y="-15"/>
              <a:ext cx="1440" cy="1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grpSp>
        <p:nvGrpSpPr>
          <p:cNvPr id="3" name="Group 6">
            <a:extLst>
              <a:ext uri="{FF2B5EF4-FFF2-40B4-BE49-F238E27FC236}">
                <a16:creationId xmlns:a16="http://schemas.microsoft.com/office/drawing/2014/main" id="{EE8F3F46-81A8-B34E-9C81-0B8012EC10DA}"/>
              </a:ext>
            </a:extLst>
          </p:cNvPr>
          <p:cNvGrpSpPr>
            <a:grpSpLocks/>
          </p:cNvGrpSpPr>
          <p:nvPr/>
        </p:nvGrpSpPr>
        <p:grpSpPr bwMode="auto">
          <a:xfrm>
            <a:off x="6452616" y="3625452"/>
            <a:ext cx="2018109" cy="2748112"/>
            <a:chOff x="0" y="0"/>
            <a:chExt cx="1808" cy="2462"/>
          </a:xfrm>
        </p:grpSpPr>
        <p:sp>
          <p:nvSpPr>
            <p:cNvPr id="30731" name="Rectangle 7">
              <a:extLst>
                <a:ext uri="{FF2B5EF4-FFF2-40B4-BE49-F238E27FC236}">
                  <a16:creationId xmlns:a16="http://schemas.microsoft.com/office/drawing/2014/main" id="{33AD401C-A628-8744-9198-617ECF60C95C}"/>
                </a:ext>
              </a:extLst>
            </p:cNvPr>
            <p:cNvSpPr>
              <a:spLocks/>
            </p:cNvSpPr>
            <p:nvPr/>
          </p:nvSpPr>
          <p:spPr bwMode="auto">
            <a:xfrm>
              <a:off x="0" y="1880"/>
              <a:ext cx="1808"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687" b="1">
                  <a:ea typeface="ヒラギノ明朝 ProN W3" panose="02020300000000000000" pitchFamily="18" charset="-128"/>
                  <a:cs typeface="Arial" panose="020B0604020202020204" pitchFamily="34" charset="0"/>
                </a:rPr>
                <a:t>Levallois point</a:t>
              </a:r>
            </a:p>
            <a:p>
              <a:pPr eaLnBrk="1" hangingPunct="1">
                <a:lnSpc>
                  <a:spcPct val="100000"/>
                </a:lnSpc>
                <a:spcBef>
                  <a:spcPct val="0"/>
                </a:spcBef>
                <a:buClrTx/>
                <a:buSzTx/>
                <a:buFontTx/>
                <a:buNone/>
              </a:pPr>
              <a:r>
                <a:rPr lang="en-US" altLang="en-US" sz="1266">
                  <a:ea typeface="ヒラギノ明朝 ProN W3" panose="02020300000000000000" pitchFamily="18" charset="-128"/>
                  <a:cs typeface="Arial" panose="020B0604020202020204" pitchFamily="34" charset="0"/>
                </a:rPr>
                <a:t>from Le Moustier, France</a:t>
              </a:r>
            </a:p>
            <a:p>
              <a:pPr eaLnBrk="1" hangingPunct="1">
                <a:lnSpc>
                  <a:spcPct val="100000"/>
                </a:lnSpc>
                <a:spcBef>
                  <a:spcPct val="0"/>
                </a:spcBef>
                <a:buClrTx/>
                <a:buSzTx/>
                <a:buFontTx/>
                <a:buNone/>
              </a:pPr>
              <a:r>
                <a:rPr lang="en-US" altLang="en-US" sz="1266">
                  <a:ea typeface="ヒラギノ明朝 ProN W3" panose="02020300000000000000" pitchFamily="18" charset="-128"/>
                  <a:cs typeface="Arial" panose="020B0604020202020204" pitchFamily="34" charset="0"/>
                </a:rPr>
                <a:t>Flint, length 6cm</a:t>
              </a:r>
            </a:p>
          </p:txBody>
        </p:sp>
        <p:pic>
          <p:nvPicPr>
            <p:cNvPr id="30732" name="Picture 8">
              <a:extLst>
                <a:ext uri="{FF2B5EF4-FFF2-40B4-BE49-F238E27FC236}">
                  <a16:creationId xmlns:a16="http://schemas.microsoft.com/office/drawing/2014/main" id="{BD75C59F-790F-DB48-8CFF-9F213C2E7F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 y="0"/>
              <a:ext cx="1171" cy="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grpSp>
        <p:nvGrpSpPr>
          <p:cNvPr id="4" name="Group 9">
            <a:extLst>
              <a:ext uri="{FF2B5EF4-FFF2-40B4-BE49-F238E27FC236}">
                <a16:creationId xmlns:a16="http://schemas.microsoft.com/office/drawing/2014/main" id="{4803D605-64A4-7549-AF69-C0C7D9E54C90}"/>
              </a:ext>
            </a:extLst>
          </p:cNvPr>
          <p:cNvGrpSpPr>
            <a:grpSpLocks/>
          </p:cNvGrpSpPr>
          <p:nvPr/>
        </p:nvGrpSpPr>
        <p:grpSpPr bwMode="auto">
          <a:xfrm>
            <a:off x="3773709" y="3570758"/>
            <a:ext cx="1916535" cy="2801690"/>
            <a:chOff x="0" y="0"/>
            <a:chExt cx="1717" cy="2509"/>
          </a:xfrm>
        </p:grpSpPr>
        <p:sp>
          <p:nvSpPr>
            <p:cNvPr id="30729" name="Rectangle 10">
              <a:extLst>
                <a:ext uri="{FF2B5EF4-FFF2-40B4-BE49-F238E27FC236}">
                  <a16:creationId xmlns:a16="http://schemas.microsoft.com/office/drawing/2014/main" id="{D574279A-BCDF-8945-AD25-8686852D07C2}"/>
                </a:ext>
              </a:extLst>
            </p:cNvPr>
            <p:cNvSpPr>
              <a:spLocks/>
            </p:cNvSpPr>
            <p:nvPr/>
          </p:nvSpPr>
          <p:spPr bwMode="auto">
            <a:xfrm>
              <a:off x="0" y="1928"/>
              <a:ext cx="1717" cy="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687" b="1">
                  <a:ea typeface="ヒラギノ明朝 ProN W3" panose="02020300000000000000" pitchFamily="18" charset="-128"/>
                  <a:cs typeface="Arial" panose="020B0604020202020204" pitchFamily="34" charset="0"/>
                </a:rPr>
                <a:t>Handaxe</a:t>
              </a:r>
              <a:r>
                <a:rPr lang="en-US" altLang="en-US" sz="1687">
                  <a:ea typeface="ヒラギノ明朝 ProN W3" panose="02020300000000000000" pitchFamily="18" charset="-128"/>
                  <a:cs typeface="Arial" panose="020B0604020202020204" pitchFamily="34" charset="0"/>
                </a:rPr>
                <a:t> </a:t>
              </a:r>
              <a:br>
                <a:rPr lang="en-US" altLang="en-US" sz="1687">
                  <a:ea typeface="ヒラギノ明朝 ProN W3" panose="02020300000000000000" pitchFamily="18" charset="-128"/>
                  <a:cs typeface="Arial" panose="020B0604020202020204" pitchFamily="34" charset="0"/>
                </a:rPr>
              </a:br>
              <a:r>
                <a:rPr lang="en-US" altLang="en-US" sz="1266">
                  <a:ea typeface="ヒラギノ明朝 ProN W3" panose="02020300000000000000" pitchFamily="18" charset="-128"/>
                  <a:cs typeface="Arial" panose="020B0604020202020204" pitchFamily="34" charset="0"/>
                </a:rPr>
                <a:t>from Le Moustier, France</a:t>
              </a:r>
              <a:br>
                <a:rPr lang="en-US" altLang="en-US" sz="1266">
                  <a:ea typeface="ヒラギノ明朝 ProN W3" panose="02020300000000000000" pitchFamily="18" charset="-128"/>
                  <a:cs typeface="Arial" panose="020B0604020202020204" pitchFamily="34" charset="0"/>
                </a:rPr>
              </a:br>
              <a:r>
                <a:rPr lang="en-US" altLang="en-US" sz="1266">
                  <a:ea typeface="ヒラギノ明朝 ProN W3" panose="02020300000000000000" pitchFamily="18" charset="-128"/>
                  <a:cs typeface="Arial" panose="020B0604020202020204" pitchFamily="34" charset="0"/>
                </a:rPr>
                <a:t>Flint, length 8.5cm</a:t>
              </a:r>
            </a:p>
          </p:txBody>
        </p:sp>
        <p:pic>
          <p:nvPicPr>
            <p:cNvPr id="30730" name="Picture 11">
              <a:extLst>
                <a:ext uri="{FF2B5EF4-FFF2-40B4-BE49-F238E27FC236}">
                  <a16:creationId xmlns:a16="http://schemas.microsoft.com/office/drawing/2014/main" id="{8B063816-A8FA-E245-9D69-DB73E40BFC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 y="0"/>
              <a:ext cx="1464" cy="1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grpSp>
        <p:nvGrpSpPr>
          <p:cNvPr id="5" name="Group 12">
            <a:extLst>
              <a:ext uri="{FF2B5EF4-FFF2-40B4-BE49-F238E27FC236}">
                <a16:creationId xmlns:a16="http://schemas.microsoft.com/office/drawing/2014/main" id="{36B5A360-03C8-B944-B8A1-74474BC774D5}"/>
              </a:ext>
            </a:extLst>
          </p:cNvPr>
          <p:cNvGrpSpPr>
            <a:grpSpLocks/>
          </p:cNvGrpSpPr>
          <p:nvPr/>
        </p:nvGrpSpPr>
        <p:grpSpPr bwMode="auto">
          <a:xfrm>
            <a:off x="8929330" y="3725225"/>
            <a:ext cx="2750344" cy="2322835"/>
            <a:chOff x="0" y="0"/>
            <a:chExt cx="2464" cy="2080"/>
          </a:xfrm>
        </p:grpSpPr>
        <p:sp>
          <p:nvSpPr>
            <p:cNvPr id="30727" name="Rectangle 13">
              <a:extLst>
                <a:ext uri="{FF2B5EF4-FFF2-40B4-BE49-F238E27FC236}">
                  <a16:creationId xmlns:a16="http://schemas.microsoft.com/office/drawing/2014/main" id="{E4E43F3E-A955-9D47-996D-2E51F046633C}"/>
                </a:ext>
              </a:extLst>
            </p:cNvPr>
            <p:cNvSpPr>
              <a:spLocks/>
            </p:cNvSpPr>
            <p:nvPr/>
          </p:nvSpPr>
          <p:spPr bwMode="auto">
            <a:xfrm>
              <a:off x="0" y="1416"/>
              <a:ext cx="2464" cy="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687">
                  <a:ea typeface="ヒラギノ明朝 ProN W3" panose="02020300000000000000" pitchFamily="18" charset="-128"/>
                  <a:cs typeface="Arial" panose="020B0604020202020204" pitchFamily="34" charset="0"/>
                </a:rPr>
                <a:t>The scraper made by the  </a:t>
              </a:r>
              <a:r>
                <a:rPr lang="en-US" altLang="en-US" sz="1687" b="1">
                  <a:ea typeface="ヒラギノ明朝 ProN W3" panose="02020300000000000000" pitchFamily="18" charset="-128"/>
                  <a:cs typeface="Arial" panose="020B0604020202020204" pitchFamily="34" charset="0"/>
                </a:rPr>
                <a:t>Levallois</a:t>
              </a:r>
              <a:r>
                <a:rPr lang="en-US" altLang="en-US" sz="1687">
                  <a:ea typeface="ヒラギノ明朝 ProN W3" panose="02020300000000000000" pitchFamily="18" charset="-128"/>
                  <a:cs typeface="Arial" panose="020B0604020202020204" pitchFamily="34" charset="0"/>
                </a:rPr>
                <a:t> flake method is retouched on one surface.</a:t>
              </a:r>
            </a:p>
          </p:txBody>
        </p:sp>
        <p:sp>
          <p:nvSpPr>
            <p:cNvPr id="30728" name="Line 14">
              <a:extLst>
                <a:ext uri="{FF2B5EF4-FFF2-40B4-BE49-F238E27FC236}">
                  <a16:creationId xmlns:a16="http://schemas.microsoft.com/office/drawing/2014/main" id="{493DC8A0-A93D-4940-9586-88FB7C3E4D26}"/>
                </a:ext>
              </a:extLst>
            </p:cNvPr>
            <p:cNvSpPr>
              <a:spLocks noChangeShapeType="1"/>
            </p:cNvSpPr>
            <p:nvPr/>
          </p:nvSpPr>
          <p:spPr bwMode="auto">
            <a:xfrm rot="10800000" flipH="1">
              <a:off x="1222" y="20"/>
              <a:ext cx="0" cy="1332"/>
            </a:xfrm>
            <a:prstGeom prst="line">
              <a:avLst/>
            </a:prstGeom>
            <a:noFill/>
            <a:ln w="25400">
              <a:solidFill>
                <a:srgbClr val="FF0000"/>
              </a:solidFill>
              <a:miter lim="800000"/>
              <a:headEnd/>
              <a:tailEnd type="oval" w="med" len="med"/>
            </a:ln>
            <a:extLst>
              <a:ext uri="{909E8E84-426E-40DD-AFC4-6F175D3DCCD1}">
                <a14:hiddenFill xmlns:a14="http://schemas.microsoft.com/office/drawing/2010/main">
                  <a:noFill/>
                </a14:hiddenFill>
              </a:ext>
            </a:extLst>
          </p:spPr>
          <p:txBody>
            <a:bodyPr lIns="0" tIns="0" rIns="0" bIns="0"/>
            <a:lstStyle/>
            <a:p>
              <a:endParaRPr lang="en-US" sz="1266"/>
            </a:p>
          </p:txBody>
        </p:sp>
      </p:grpSp>
      <p:sp>
        <p:nvSpPr>
          <p:cNvPr id="6" name="TextBox 5">
            <a:extLst>
              <a:ext uri="{FF2B5EF4-FFF2-40B4-BE49-F238E27FC236}">
                <a16:creationId xmlns:a16="http://schemas.microsoft.com/office/drawing/2014/main" id="{95F0F98C-1621-4EBE-A624-136D6B4D0419}"/>
              </a:ext>
            </a:extLst>
          </p:cNvPr>
          <p:cNvSpPr txBox="1"/>
          <p:nvPr/>
        </p:nvSpPr>
        <p:spPr>
          <a:xfrm>
            <a:off x="460744" y="1529047"/>
            <a:ext cx="3141504" cy="4801314"/>
          </a:xfrm>
          <a:prstGeom prst="rect">
            <a:avLst/>
          </a:prstGeom>
          <a:noFill/>
        </p:spPr>
        <p:txBody>
          <a:bodyPr wrap="square" rtlCol="0">
            <a:spAutoFit/>
          </a:bodyPr>
          <a:lstStyle/>
          <a:p>
            <a:pPr marL="285750" indent="-285750">
              <a:buFont typeface="Arial" panose="020B0604020202020204" pitchFamily="34" charset="0"/>
              <a:buChar char="•"/>
            </a:pPr>
            <a:r>
              <a:rPr lang="en-AU" dirty="0"/>
              <a:t>Tool use and manufacture: Use of cave shelters by some groups, others constructed shelters of wood or mammoth tusks, covered with skins. </a:t>
            </a:r>
          </a:p>
          <a:p>
            <a:pPr marL="285750" indent="-285750">
              <a:buFont typeface="Arial" panose="020B0604020202020204" pitchFamily="34" charset="0"/>
              <a:buChar char="•"/>
            </a:pPr>
            <a:endParaRPr lang="en-AU" dirty="0"/>
          </a:p>
          <a:p>
            <a:pPr marL="285750" indent="-285750">
              <a:buFont typeface="Arial" panose="020B0604020202020204" pitchFamily="34" charset="0"/>
              <a:buChar char="•"/>
            </a:pPr>
            <a:r>
              <a:rPr lang="en-AU" dirty="0"/>
              <a:t>Tools of the Mousterian culture include fine points, sharp knives and scrapers. Some stone points were hafted onto spears. </a:t>
            </a:r>
          </a:p>
          <a:p>
            <a:pPr marL="285750" indent="-285750">
              <a:buFont typeface="Arial" panose="020B0604020202020204" pitchFamily="34" charset="0"/>
              <a:buChar char="•"/>
            </a:pPr>
            <a:endParaRPr lang="en-AU" dirty="0"/>
          </a:p>
          <a:p>
            <a:pPr marL="285750" indent="-285750">
              <a:buFont typeface="Arial" panose="020B0604020202020204" pitchFamily="34" charset="0"/>
              <a:buChar char="•"/>
            </a:pPr>
            <a:r>
              <a:rPr lang="en-AU" dirty="0"/>
              <a:t>Used fire for warm and cooking. Probably made clothing and blankets from animal skins</a:t>
            </a:r>
          </a:p>
        </p:txBody>
      </p:sp>
    </p:spTree>
    <p:extLst>
      <p:ext uri="{BB962C8B-B14F-4D97-AF65-F5344CB8AC3E}">
        <p14:creationId xmlns:p14="http://schemas.microsoft.com/office/powerpoint/2010/main" val="62791977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a:extLst>
              <a:ext uri="{FF2B5EF4-FFF2-40B4-BE49-F238E27FC236}">
                <a16:creationId xmlns:a16="http://schemas.microsoft.com/office/drawing/2014/main" id="{BDD8BE38-9510-7142-A859-BC413D5AB1A6}"/>
              </a:ext>
            </a:extLst>
          </p:cNvPr>
          <p:cNvSpPr>
            <a:spLocks/>
          </p:cNvSpPr>
          <p:nvPr/>
        </p:nvSpPr>
        <p:spPr bwMode="auto">
          <a:xfrm>
            <a:off x="6015633" y="-8929"/>
            <a:ext cx="4670227" cy="6902648"/>
          </a:xfrm>
          <a:prstGeom prst="rect">
            <a:avLst/>
          </a:prstGeom>
          <a:solidFill>
            <a:srgbClr val="804000"/>
          </a:solidFill>
          <a:ln w="25400">
            <a:solidFill>
              <a:srgbClr val="6E361D"/>
            </a:solidFill>
            <a:miter lim="800000"/>
            <a:headEnd/>
            <a:tailEnd/>
          </a:ln>
        </p:spPr>
        <p:txBody>
          <a:bodyPr lIns="0" tIns="0" rIns="0" bIns="0"/>
          <a:lstStyle>
            <a:lvl1pPr>
              <a:lnSpc>
                <a:spcPct val="114000"/>
              </a:lnSpc>
              <a:spcBef>
                <a:spcPts val="2000"/>
              </a:spcBef>
              <a:buClr>
                <a:srgbClr val="0B5ABB"/>
              </a:buClr>
              <a:buSzPct val="150000"/>
              <a:buFont typeface="Lucida Grande" panose="020B0600040502020204" pitchFamily="34" charset="0"/>
              <a:buChar char="‣"/>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endParaRPr lang="en-US" altLang="en-US" sz="1969">
              <a:solidFill>
                <a:srgbClr val="382F28"/>
              </a:solidFill>
              <a:latin typeface="Hoefler Text" panose="02030602050506020203" pitchFamily="18" charset="77"/>
              <a:ea typeface="ヒラギノ明朝 ProN W3" panose="02020300000000000000" pitchFamily="18" charset="-128"/>
              <a:sym typeface="Hoefler Text" panose="02030602050506020203" pitchFamily="18" charset="77"/>
            </a:endParaRPr>
          </a:p>
        </p:txBody>
      </p:sp>
      <p:pic>
        <p:nvPicPr>
          <p:cNvPr id="24578" name="Picture 2">
            <a:extLst>
              <a:ext uri="{FF2B5EF4-FFF2-40B4-BE49-F238E27FC236}">
                <a16:creationId xmlns:a16="http://schemas.microsoft.com/office/drawing/2014/main" id="{8DC46E24-9747-534B-901E-9043C84376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8234" y="840508"/>
            <a:ext cx="3982641" cy="5015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24579" name="Rectangle 3">
            <a:extLst>
              <a:ext uri="{FF2B5EF4-FFF2-40B4-BE49-F238E27FC236}">
                <a16:creationId xmlns:a16="http://schemas.microsoft.com/office/drawing/2014/main" id="{D383DA98-4EA0-554F-8F7C-3DE2B26A1014}"/>
              </a:ext>
            </a:extLst>
          </p:cNvPr>
          <p:cNvSpPr>
            <a:spLocks noGrp="1" noChangeArrowheads="1"/>
          </p:cNvSpPr>
          <p:nvPr>
            <p:ph type="body" idx="1"/>
          </p:nvPr>
        </p:nvSpPr>
        <p:spPr>
          <a:xfrm>
            <a:off x="401782" y="1518047"/>
            <a:ext cx="5426328" cy="4429125"/>
          </a:xfrm>
        </p:spPr>
        <p:txBody>
          <a:bodyPr>
            <a:normAutofit/>
          </a:bodyPr>
          <a:lstStyle/>
          <a:p>
            <a:pPr marL="392892" lvl="1" indent="0">
              <a:lnSpc>
                <a:spcPct val="113000"/>
              </a:lnSpc>
              <a:spcBef>
                <a:spcPts val="703"/>
              </a:spcBef>
              <a:buSzPct val="120000"/>
              <a:buNone/>
              <a:tabLst>
                <a:tab pos="721047" algn="l"/>
                <a:tab pos="968837" algn="l"/>
              </a:tabLst>
            </a:pPr>
            <a:r>
              <a:rPr lang="en-US" altLang="en-US" b="1" dirty="0">
                <a:solidFill>
                  <a:srgbClr val="FF0000"/>
                </a:solidFill>
              </a:rPr>
              <a:t>Levallois method</a:t>
            </a:r>
            <a:br>
              <a:rPr lang="en-US" altLang="en-US" b="1" dirty="0">
                <a:ea typeface="ヒラギノ角ゴ ProN W6" panose="020B0300000000000000" pitchFamily="34" charset="-128"/>
              </a:rPr>
            </a:br>
            <a:r>
              <a:rPr lang="en-US" altLang="en-US" dirty="0"/>
              <a:t>(Mousterian)</a:t>
            </a:r>
          </a:p>
        </p:txBody>
      </p:sp>
      <p:sp>
        <p:nvSpPr>
          <p:cNvPr id="24580" name="Rectangle 4">
            <a:extLst>
              <a:ext uri="{FF2B5EF4-FFF2-40B4-BE49-F238E27FC236}">
                <a16:creationId xmlns:a16="http://schemas.microsoft.com/office/drawing/2014/main" id="{36CE63B0-F935-FB4A-9016-524C0B6750C0}"/>
              </a:ext>
            </a:extLst>
          </p:cNvPr>
          <p:cNvSpPr>
            <a:spLocks/>
          </p:cNvSpPr>
          <p:nvPr/>
        </p:nvSpPr>
        <p:spPr bwMode="auto">
          <a:xfrm>
            <a:off x="6285756" y="5643563"/>
            <a:ext cx="1491258" cy="366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dirty="0">
                <a:solidFill>
                  <a:srgbClr val="FFFFFF"/>
                </a:solidFill>
                <a:ea typeface="ヒラギノ明朝 ProN W3" panose="02020300000000000000" pitchFamily="18" charset="-128"/>
                <a:cs typeface="Arial" panose="020B0604020202020204" pitchFamily="34" charset="0"/>
              </a:rPr>
              <a:t>Tool is removed as a single large flake</a:t>
            </a:r>
          </a:p>
        </p:txBody>
      </p:sp>
      <p:sp>
        <p:nvSpPr>
          <p:cNvPr id="24581" name="Line 5">
            <a:extLst>
              <a:ext uri="{FF2B5EF4-FFF2-40B4-BE49-F238E27FC236}">
                <a16:creationId xmlns:a16="http://schemas.microsoft.com/office/drawing/2014/main" id="{ACD202FD-3E04-3645-85D6-6844ADA3008B}"/>
              </a:ext>
            </a:extLst>
          </p:cNvPr>
          <p:cNvSpPr>
            <a:spLocks noChangeShapeType="1"/>
          </p:cNvSpPr>
          <p:nvPr/>
        </p:nvSpPr>
        <p:spPr bwMode="auto">
          <a:xfrm flipH="1">
            <a:off x="7203281" y="4691436"/>
            <a:ext cx="339328" cy="898549"/>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24582" name="Rectangle 6">
            <a:extLst>
              <a:ext uri="{FF2B5EF4-FFF2-40B4-BE49-F238E27FC236}">
                <a16:creationId xmlns:a16="http://schemas.microsoft.com/office/drawing/2014/main" id="{01DFE0B4-04E1-FD4A-986E-292EBAADD093}"/>
              </a:ext>
            </a:extLst>
          </p:cNvPr>
          <p:cNvSpPr>
            <a:spLocks/>
          </p:cNvSpPr>
          <p:nvPr/>
        </p:nvSpPr>
        <p:spPr bwMode="auto">
          <a:xfrm>
            <a:off x="8527107" y="6116836"/>
            <a:ext cx="1598414" cy="366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a:solidFill>
                  <a:srgbClr val="FFFFFF"/>
                </a:solidFill>
                <a:ea typeface="ヒラギノ明朝 ProN W3" panose="02020300000000000000" pitchFamily="18" charset="-128"/>
                <a:cs typeface="Arial" panose="020B0604020202020204" pitchFamily="34" charset="0"/>
              </a:rPr>
              <a:t>Core from which the large flake is struck</a:t>
            </a:r>
          </a:p>
        </p:txBody>
      </p:sp>
      <p:sp>
        <p:nvSpPr>
          <p:cNvPr id="24583" name="Line 7">
            <a:extLst>
              <a:ext uri="{FF2B5EF4-FFF2-40B4-BE49-F238E27FC236}">
                <a16:creationId xmlns:a16="http://schemas.microsoft.com/office/drawing/2014/main" id="{4BFFBFB0-B76D-8A43-B04A-6F2FEF9DD5A0}"/>
              </a:ext>
            </a:extLst>
          </p:cNvPr>
          <p:cNvSpPr>
            <a:spLocks noChangeShapeType="1"/>
          </p:cNvSpPr>
          <p:nvPr/>
        </p:nvSpPr>
        <p:spPr bwMode="auto">
          <a:xfrm>
            <a:off x="8551664" y="5172522"/>
            <a:ext cx="410766" cy="890736"/>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24584" name="Rectangle 8">
            <a:extLst>
              <a:ext uri="{FF2B5EF4-FFF2-40B4-BE49-F238E27FC236}">
                <a16:creationId xmlns:a16="http://schemas.microsoft.com/office/drawing/2014/main" id="{8768D8E2-8B25-7646-8877-F3FE6622C5FF}"/>
              </a:ext>
            </a:extLst>
          </p:cNvPr>
          <p:cNvSpPr>
            <a:spLocks/>
          </p:cNvSpPr>
          <p:nvPr/>
        </p:nvSpPr>
        <p:spPr bwMode="auto">
          <a:xfrm>
            <a:off x="8562826" y="2991445"/>
            <a:ext cx="767953" cy="366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dirty="0">
                <a:solidFill>
                  <a:srgbClr val="FFFFFF"/>
                </a:solidFill>
                <a:ea typeface="ヒラギノ明朝 ProN W3" panose="02020300000000000000" pitchFamily="18" charset="-128"/>
                <a:cs typeface="Arial" panose="020B0604020202020204" pitchFamily="34" charset="0"/>
              </a:rPr>
              <a:t>Hammer stone</a:t>
            </a:r>
          </a:p>
        </p:txBody>
      </p:sp>
      <p:sp>
        <p:nvSpPr>
          <p:cNvPr id="24585" name="Line 9">
            <a:extLst>
              <a:ext uri="{FF2B5EF4-FFF2-40B4-BE49-F238E27FC236}">
                <a16:creationId xmlns:a16="http://schemas.microsoft.com/office/drawing/2014/main" id="{58C79B3A-DEA0-214F-BC5A-F8C26EAE9D19}"/>
              </a:ext>
            </a:extLst>
          </p:cNvPr>
          <p:cNvSpPr>
            <a:spLocks noChangeShapeType="1"/>
          </p:cNvSpPr>
          <p:nvPr/>
        </p:nvSpPr>
        <p:spPr bwMode="auto">
          <a:xfrm>
            <a:off x="8034859" y="2707928"/>
            <a:ext cx="552524" cy="346025"/>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24586" name="Rectangle 10">
            <a:extLst>
              <a:ext uri="{FF2B5EF4-FFF2-40B4-BE49-F238E27FC236}">
                <a16:creationId xmlns:a16="http://schemas.microsoft.com/office/drawing/2014/main" id="{26616E21-6969-4844-B91D-AB19EDADA31C}"/>
              </a:ext>
            </a:extLst>
          </p:cNvPr>
          <p:cNvSpPr>
            <a:spLocks/>
          </p:cNvSpPr>
          <p:nvPr/>
        </p:nvSpPr>
        <p:spPr bwMode="auto">
          <a:xfrm>
            <a:off x="0" y="699654"/>
            <a:ext cx="6033492" cy="720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b"/>
          <a:lstStyle>
            <a:lvl1pPr>
              <a:lnSpc>
                <a:spcPct val="114000"/>
              </a:lnSpc>
              <a:spcBef>
                <a:spcPts val="2000"/>
              </a:spcBef>
              <a:buClr>
                <a:srgbClr val="0B5ABB"/>
              </a:buClr>
              <a:buSzPct val="150000"/>
              <a:buFont typeface="Lucida Grande" panose="020B0600040502020204" pitchFamily="34" charset="0"/>
              <a:buChar char="‣"/>
              <a:tabLst>
                <a:tab pos="9525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4000" dirty="0">
                <a:latin typeface="Arial Black" panose="020B0604020202020204" pitchFamily="34" charset="0"/>
                <a:ea typeface="ヒラギノ明朝 ProN W3" panose="02020300000000000000" pitchFamily="18" charset="-128"/>
                <a:sym typeface="Arial Black" panose="020B0604020202020204" pitchFamily="34" charset="0"/>
              </a:rPr>
              <a:t>Tool Making Methods</a:t>
            </a:r>
          </a:p>
        </p:txBody>
      </p:sp>
    </p:spTree>
    <p:extLst>
      <p:ext uri="{BB962C8B-B14F-4D97-AF65-F5344CB8AC3E}">
        <p14:creationId xmlns:p14="http://schemas.microsoft.com/office/powerpoint/2010/main" val="3004876753"/>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a:extLst>
              <a:ext uri="{FF2B5EF4-FFF2-40B4-BE49-F238E27FC236}">
                <a16:creationId xmlns:a16="http://schemas.microsoft.com/office/drawing/2014/main" id="{25BB4E34-3790-564C-A41B-973FC2E2A671}"/>
              </a:ext>
            </a:extLst>
          </p:cNvPr>
          <p:cNvSpPr>
            <a:spLocks/>
          </p:cNvSpPr>
          <p:nvPr/>
        </p:nvSpPr>
        <p:spPr bwMode="auto">
          <a:xfrm>
            <a:off x="6015633" y="-8929"/>
            <a:ext cx="4670227" cy="6902648"/>
          </a:xfrm>
          <a:prstGeom prst="rect">
            <a:avLst/>
          </a:prstGeom>
          <a:solidFill>
            <a:srgbClr val="804000"/>
          </a:solidFill>
          <a:ln w="25400">
            <a:solidFill>
              <a:srgbClr val="6E361D"/>
            </a:solidFill>
            <a:miter lim="800000"/>
            <a:headEnd/>
            <a:tailEnd/>
          </a:ln>
        </p:spPr>
        <p:txBody>
          <a:bodyPr lIns="0" tIns="0" rIns="0" bIns="0"/>
          <a:lstStyle>
            <a:lvl1pPr>
              <a:lnSpc>
                <a:spcPct val="114000"/>
              </a:lnSpc>
              <a:spcBef>
                <a:spcPts val="2000"/>
              </a:spcBef>
              <a:buClr>
                <a:srgbClr val="0B5ABB"/>
              </a:buClr>
              <a:buSzPct val="150000"/>
              <a:buFont typeface="Lucida Grande" panose="020B0600040502020204" pitchFamily="34" charset="0"/>
              <a:buChar char="‣"/>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endParaRPr lang="en-US" altLang="en-US" sz="1969">
              <a:solidFill>
                <a:srgbClr val="382F28"/>
              </a:solidFill>
              <a:latin typeface="Hoefler Text" panose="02030602050506020203" pitchFamily="18" charset="77"/>
              <a:ea typeface="ヒラギノ明朝 ProN W3" panose="02020300000000000000" pitchFamily="18" charset="-128"/>
              <a:sym typeface="Hoefler Text" panose="02030602050506020203" pitchFamily="18" charset="77"/>
            </a:endParaRPr>
          </a:p>
        </p:txBody>
      </p:sp>
      <p:pic>
        <p:nvPicPr>
          <p:cNvPr id="23554" name="Picture 2">
            <a:extLst>
              <a:ext uri="{FF2B5EF4-FFF2-40B4-BE49-F238E27FC236}">
                <a16:creationId xmlns:a16="http://schemas.microsoft.com/office/drawing/2014/main" id="{0932A1C9-2BEB-704F-AB89-ACE7754D36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1717" y="2687836"/>
            <a:ext cx="5085457" cy="3303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23555" name="Rectangle 3">
            <a:extLst>
              <a:ext uri="{FF2B5EF4-FFF2-40B4-BE49-F238E27FC236}">
                <a16:creationId xmlns:a16="http://schemas.microsoft.com/office/drawing/2014/main" id="{F89014D1-04B1-1A4E-8D3C-1AF839D6808B}"/>
              </a:ext>
            </a:extLst>
          </p:cNvPr>
          <p:cNvSpPr>
            <a:spLocks noGrp="1" noChangeArrowheads="1"/>
          </p:cNvSpPr>
          <p:nvPr>
            <p:ph type="body" idx="1"/>
          </p:nvPr>
        </p:nvSpPr>
        <p:spPr>
          <a:xfrm>
            <a:off x="1872258" y="1518047"/>
            <a:ext cx="3946922" cy="3893344"/>
          </a:xfrm>
        </p:spPr>
        <p:txBody>
          <a:bodyPr>
            <a:normAutofit/>
          </a:bodyPr>
          <a:lstStyle/>
          <a:p>
            <a:pPr>
              <a:tabLst>
                <a:tab pos="721047" algn="l"/>
                <a:tab pos="968837" algn="l"/>
              </a:tabLst>
            </a:pPr>
            <a:r>
              <a:rPr lang="en-US" altLang="en-US" dirty="0"/>
              <a:t>Tool making methods included:</a:t>
            </a:r>
          </a:p>
          <a:p>
            <a:pPr marL="758996" lvl="1" indent="-366104">
              <a:lnSpc>
                <a:spcPct val="113000"/>
              </a:lnSpc>
              <a:spcBef>
                <a:spcPts val="703"/>
              </a:spcBef>
              <a:buSzPct val="120000"/>
              <a:buBlip>
                <a:blip r:embed="rId3"/>
              </a:buBlip>
              <a:tabLst>
                <a:tab pos="721047" algn="l"/>
                <a:tab pos="968837" algn="l"/>
              </a:tabLst>
            </a:pPr>
            <a:r>
              <a:rPr lang="en-US" altLang="en-US" b="1" dirty="0">
                <a:solidFill>
                  <a:srgbClr val="FF0000"/>
                </a:solidFill>
              </a:rPr>
              <a:t>Soft hammer percussion</a:t>
            </a:r>
            <a:br>
              <a:rPr lang="en-US" altLang="en-US" b="1" dirty="0">
                <a:ea typeface="ヒラギノ角ゴ ProN W6" panose="020B0300000000000000" pitchFamily="34" charset="-128"/>
              </a:rPr>
            </a:br>
            <a:r>
              <a:rPr lang="en-US" altLang="en-US" dirty="0"/>
              <a:t>(Mousterian and</a:t>
            </a:r>
            <a:br>
              <a:rPr lang="en-US" altLang="en-US" dirty="0"/>
            </a:br>
            <a:r>
              <a:rPr lang="en-US" altLang="en-US" dirty="0"/>
              <a:t>Upper Paleolithic)</a:t>
            </a:r>
          </a:p>
        </p:txBody>
      </p:sp>
      <p:sp>
        <p:nvSpPr>
          <p:cNvPr id="23556" name="Rectangle 4">
            <a:extLst>
              <a:ext uri="{FF2B5EF4-FFF2-40B4-BE49-F238E27FC236}">
                <a16:creationId xmlns:a16="http://schemas.microsoft.com/office/drawing/2014/main" id="{7222AC9F-5394-524C-8028-7314942807F0}"/>
              </a:ext>
            </a:extLst>
          </p:cNvPr>
          <p:cNvSpPr>
            <a:spLocks/>
          </p:cNvSpPr>
          <p:nvPr/>
        </p:nvSpPr>
        <p:spPr bwMode="auto">
          <a:xfrm>
            <a:off x="7589490" y="5697140"/>
            <a:ext cx="1169789"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a:solidFill>
                  <a:srgbClr val="FFFFFF"/>
                </a:solidFill>
                <a:ea typeface="ヒラギノ明朝 ProN W3" panose="02020300000000000000" pitchFamily="18" charset="-128"/>
                <a:cs typeface="Arial" panose="020B0604020202020204" pitchFamily="34" charset="0"/>
              </a:rPr>
              <a:t>Core is being struck to remove flakes</a:t>
            </a:r>
          </a:p>
        </p:txBody>
      </p:sp>
      <p:sp>
        <p:nvSpPr>
          <p:cNvPr id="23557" name="Line 5">
            <a:extLst>
              <a:ext uri="{FF2B5EF4-FFF2-40B4-BE49-F238E27FC236}">
                <a16:creationId xmlns:a16="http://schemas.microsoft.com/office/drawing/2014/main" id="{46F15603-B90A-F048-9121-7CF49F7C18CA}"/>
              </a:ext>
            </a:extLst>
          </p:cNvPr>
          <p:cNvSpPr>
            <a:spLocks noChangeShapeType="1"/>
          </p:cNvSpPr>
          <p:nvPr/>
        </p:nvSpPr>
        <p:spPr bwMode="auto">
          <a:xfrm flipH="1">
            <a:off x="8783836" y="5026298"/>
            <a:ext cx="654100" cy="724421"/>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23558" name="Rectangle 6">
            <a:extLst>
              <a:ext uri="{FF2B5EF4-FFF2-40B4-BE49-F238E27FC236}">
                <a16:creationId xmlns:a16="http://schemas.microsoft.com/office/drawing/2014/main" id="{1336282A-1B01-1942-B48C-DA13F42DED80}"/>
              </a:ext>
            </a:extLst>
          </p:cNvPr>
          <p:cNvSpPr>
            <a:spLocks/>
          </p:cNvSpPr>
          <p:nvPr/>
        </p:nvSpPr>
        <p:spPr bwMode="auto">
          <a:xfrm>
            <a:off x="7187654" y="1955602"/>
            <a:ext cx="1143000" cy="366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a:solidFill>
                  <a:srgbClr val="FFFFFF"/>
                </a:solidFill>
                <a:ea typeface="ヒラギノ明朝 ProN W3" panose="02020300000000000000" pitchFamily="18" charset="-128"/>
                <a:cs typeface="Arial" panose="020B0604020202020204" pitchFamily="34" charset="0"/>
              </a:rPr>
              <a:t>Soft hammer made of bone</a:t>
            </a:r>
          </a:p>
        </p:txBody>
      </p:sp>
      <p:sp>
        <p:nvSpPr>
          <p:cNvPr id="23559" name="Line 7">
            <a:extLst>
              <a:ext uri="{FF2B5EF4-FFF2-40B4-BE49-F238E27FC236}">
                <a16:creationId xmlns:a16="http://schemas.microsoft.com/office/drawing/2014/main" id="{D707B4AF-C7C3-4444-AA30-C93025228509}"/>
              </a:ext>
            </a:extLst>
          </p:cNvPr>
          <p:cNvSpPr>
            <a:spLocks noChangeShapeType="1"/>
          </p:cNvSpPr>
          <p:nvPr/>
        </p:nvSpPr>
        <p:spPr bwMode="auto">
          <a:xfrm rot="10800000">
            <a:off x="7837289" y="2393156"/>
            <a:ext cx="294680" cy="718840"/>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23560" name="Rectangle 8">
            <a:extLst>
              <a:ext uri="{FF2B5EF4-FFF2-40B4-BE49-F238E27FC236}">
                <a16:creationId xmlns:a16="http://schemas.microsoft.com/office/drawing/2014/main" id="{2B804D3B-9A5B-F14C-B84A-97A1C0BF0E92}"/>
              </a:ext>
            </a:extLst>
          </p:cNvPr>
          <p:cNvSpPr>
            <a:spLocks/>
          </p:cNvSpPr>
          <p:nvPr/>
        </p:nvSpPr>
        <p:spPr bwMode="auto">
          <a:xfrm>
            <a:off x="1524000" y="0"/>
            <a:ext cx="4509492" cy="1419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b"/>
          <a:lstStyle>
            <a:lvl1pPr>
              <a:lnSpc>
                <a:spcPct val="114000"/>
              </a:lnSpc>
              <a:spcBef>
                <a:spcPts val="2000"/>
              </a:spcBef>
              <a:buClr>
                <a:srgbClr val="0B5ABB"/>
              </a:buClr>
              <a:buSzPct val="150000"/>
              <a:buFont typeface="Lucida Grande" panose="020B0600040502020204" pitchFamily="34" charset="0"/>
              <a:buChar char="‣"/>
              <a:tabLst>
                <a:tab pos="9525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4500">
                <a:latin typeface="Arial Black" panose="020B0604020202020204" pitchFamily="34" charset="0"/>
                <a:ea typeface="ヒラギノ明朝 ProN W3" panose="02020300000000000000" pitchFamily="18" charset="-128"/>
                <a:sym typeface="Arial Black" panose="020B0604020202020204" pitchFamily="34" charset="0"/>
              </a:rPr>
              <a:t>Tool Making Methods</a:t>
            </a:r>
          </a:p>
        </p:txBody>
      </p:sp>
    </p:spTree>
    <p:extLst>
      <p:ext uri="{BB962C8B-B14F-4D97-AF65-F5344CB8AC3E}">
        <p14:creationId xmlns:p14="http://schemas.microsoft.com/office/powerpoint/2010/main" val="959623790"/>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88E44A8F-DA04-6C4E-9135-A779E2ED7F35}"/>
              </a:ext>
            </a:extLst>
          </p:cNvPr>
          <p:cNvSpPr>
            <a:spLocks noGrp="1" noChangeArrowheads="1"/>
          </p:cNvSpPr>
          <p:nvPr>
            <p:ph type="title"/>
          </p:nvPr>
        </p:nvSpPr>
        <p:spPr>
          <a:xfrm>
            <a:off x="910754" y="274326"/>
            <a:ext cx="10515600" cy="736004"/>
          </a:xfrm>
        </p:spPr>
        <p:txBody>
          <a:bodyPr anchor="b"/>
          <a:lstStyle/>
          <a:p>
            <a:pPr>
              <a:tabLst>
                <a:tab pos="669703" algn="l"/>
              </a:tabLst>
            </a:pPr>
            <a:r>
              <a:rPr lang="en-US" altLang="en-US" b="1" dirty="0"/>
              <a:t>Neanderthal Culture</a:t>
            </a:r>
          </a:p>
        </p:txBody>
      </p:sp>
      <p:sp>
        <p:nvSpPr>
          <p:cNvPr id="26627" name="Rectangle 3">
            <a:extLst>
              <a:ext uri="{FF2B5EF4-FFF2-40B4-BE49-F238E27FC236}">
                <a16:creationId xmlns:a16="http://schemas.microsoft.com/office/drawing/2014/main" id="{AA372B89-7B53-CF4B-8E84-5EF10596CB3E}"/>
              </a:ext>
            </a:extLst>
          </p:cNvPr>
          <p:cNvSpPr>
            <a:spLocks noGrp="1" noChangeArrowheads="1"/>
          </p:cNvSpPr>
          <p:nvPr>
            <p:ph type="body" idx="1"/>
          </p:nvPr>
        </p:nvSpPr>
        <p:spPr>
          <a:xfrm>
            <a:off x="527986" y="1531610"/>
            <a:ext cx="6486169" cy="4884539"/>
          </a:xfrm>
        </p:spPr>
        <p:txBody>
          <a:bodyPr>
            <a:noAutofit/>
          </a:bodyPr>
          <a:lstStyle/>
          <a:p>
            <a:pPr>
              <a:tabLst>
                <a:tab pos="721047" algn="l"/>
                <a:tab pos="977766" algn="l"/>
              </a:tabLst>
            </a:pPr>
            <a:r>
              <a:rPr lang="en-US" altLang="en-US" sz="2200" dirty="0"/>
              <a:t>The </a:t>
            </a:r>
            <a:r>
              <a:rPr lang="en-US" altLang="en-US" sz="2200" b="1" dirty="0">
                <a:solidFill>
                  <a:srgbClr val="FF0000"/>
                </a:solidFill>
              </a:rPr>
              <a:t>Neanderthals</a:t>
            </a:r>
            <a:r>
              <a:rPr lang="en-US" altLang="en-US" sz="2200" dirty="0"/>
              <a:t> of Europe and south-west Asia buried their dead in a way that suggests they practiced </a:t>
            </a:r>
            <a:r>
              <a:rPr lang="en-US" altLang="en-US" sz="2200" b="1" dirty="0">
                <a:solidFill>
                  <a:srgbClr val="FF0000"/>
                </a:solidFill>
              </a:rPr>
              <a:t>ritualized burial</a:t>
            </a:r>
            <a:r>
              <a:rPr lang="en-US" altLang="en-US" sz="2200" dirty="0"/>
              <a:t>:</a:t>
            </a:r>
          </a:p>
          <a:p>
            <a:pPr marL="758996" lvl="1" indent="-366104">
              <a:spcBef>
                <a:spcPts val="1406"/>
              </a:spcBef>
              <a:buSzPct val="120000"/>
              <a:tabLst>
                <a:tab pos="721047" algn="l"/>
                <a:tab pos="977766" algn="l"/>
              </a:tabLst>
            </a:pPr>
            <a:r>
              <a:rPr lang="en-US" altLang="en-US" sz="2200" dirty="0"/>
              <a:t>The grave is usually characterized by </a:t>
            </a:r>
            <a:r>
              <a:rPr lang="en-US" altLang="en-US" sz="2200" b="1" dirty="0">
                <a:solidFill>
                  <a:srgbClr val="FF0000"/>
                </a:solidFill>
              </a:rPr>
              <a:t>certain items</a:t>
            </a:r>
            <a:r>
              <a:rPr lang="en-US" altLang="en-US" sz="2200" dirty="0">
                <a:solidFill>
                  <a:srgbClr val="FF0000"/>
                </a:solidFill>
              </a:rPr>
              <a:t> </a:t>
            </a:r>
            <a:r>
              <a:rPr lang="en-US" altLang="en-US" sz="2200" dirty="0"/>
              <a:t>found buried with the body (burnt animal bones, stone tools, and flowers).</a:t>
            </a:r>
          </a:p>
          <a:p>
            <a:pPr marL="758996" lvl="1" indent="-366104">
              <a:spcBef>
                <a:spcPts val="1406"/>
              </a:spcBef>
              <a:buSzPct val="120000"/>
              <a:tabLst>
                <a:tab pos="721047" algn="l"/>
                <a:tab pos="977766" algn="l"/>
              </a:tabLst>
            </a:pPr>
            <a:r>
              <a:rPr lang="en-US" altLang="en-US" sz="2200" dirty="0"/>
              <a:t>The </a:t>
            </a:r>
            <a:r>
              <a:rPr lang="en-US" altLang="en-US" sz="2200" b="1" dirty="0">
                <a:solidFill>
                  <a:srgbClr val="FF0000"/>
                </a:solidFill>
              </a:rPr>
              <a:t>position</a:t>
            </a:r>
            <a:r>
              <a:rPr lang="en-US" altLang="en-US" sz="2200" dirty="0"/>
              <a:t> and </a:t>
            </a:r>
            <a:r>
              <a:rPr lang="en-US" altLang="en-US" sz="2200" b="1" dirty="0">
                <a:solidFill>
                  <a:srgbClr val="FF0000"/>
                </a:solidFill>
              </a:rPr>
              <a:t>orientation</a:t>
            </a:r>
            <a:r>
              <a:rPr lang="en-US" altLang="en-US" sz="2200" dirty="0"/>
              <a:t> of the body are also found consistently the same (aligned east-west with legs curled up).</a:t>
            </a:r>
          </a:p>
          <a:p>
            <a:pPr>
              <a:spcBef>
                <a:spcPts val="2742"/>
              </a:spcBef>
              <a:tabLst>
                <a:tab pos="721047" algn="l"/>
                <a:tab pos="977766" algn="l"/>
              </a:tabLst>
            </a:pPr>
            <a:r>
              <a:rPr lang="en-US" altLang="en-US" sz="2200" dirty="0"/>
              <a:t>A flute-like piece of cave bear bone has been found at a Neanderthal hunting camp in</a:t>
            </a:r>
            <a:br>
              <a:rPr lang="en-US" altLang="en-US" sz="2200" dirty="0"/>
            </a:br>
            <a:r>
              <a:rPr lang="en-US" altLang="en-US" sz="2200" dirty="0"/>
              <a:t>Slovenia (dated at between 43,000 and 82,000 years ago) suggesting that Neanderthals may have made music.</a:t>
            </a:r>
          </a:p>
        </p:txBody>
      </p:sp>
      <p:grpSp>
        <p:nvGrpSpPr>
          <p:cNvPr id="2" name="Group 1">
            <a:extLst>
              <a:ext uri="{FF2B5EF4-FFF2-40B4-BE49-F238E27FC236}">
                <a16:creationId xmlns:a16="http://schemas.microsoft.com/office/drawing/2014/main" id="{E3559AC0-F706-4CB6-B554-00E0EE60A6C4}"/>
              </a:ext>
            </a:extLst>
          </p:cNvPr>
          <p:cNvGrpSpPr/>
          <p:nvPr/>
        </p:nvGrpSpPr>
        <p:grpSpPr>
          <a:xfrm>
            <a:off x="6997411" y="2459182"/>
            <a:ext cx="5063133" cy="3348633"/>
            <a:chOff x="5667375" y="3429000"/>
            <a:chExt cx="5063133" cy="3348633"/>
          </a:xfrm>
        </p:grpSpPr>
        <p:pic>
          <p:nvPicPr>
            <p:cNvPr id="31745" name="Picture 1">
              <a:extLst>
                <a:ext uri="{FF2B5EF4-FFF2-40B4-BE49-F238E27FC236}">
                  <a16:creationId xmlns:a16="http://schemas.microsoft.com/office/drawing/2014/main" id="{6E9799E1-19EC-5947-9B75-69E363FD56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7375" y="4018360"/>
              <a:ext cx="5063133" cy="2759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31748" name="Rectangle 4">
              <a:extLst>
                <a:ext uri="{FF2B5EF4-FFF2-40B4-BE49-F238E27FC236}">
                  <a16:creationId xmlns:a16="http://schemas.microsoft.com/office/drawing/2014/main" id="{32FF181A-2CB3-B74C-9C51-24B4D78F109D}"/>
                </a:ext>
              </a:extLst>
            </p:cNvPr>
            <p:cNvSpPr>
              <a:spLocks/>
            </p:cNvSpPr>
            <p:nvPr/>
          </p:nvSpPr>
          <p:spPr bwMode="auto">
            <a:xfrm>
              <a:off x="7875240" y="3429000"/>
              <a:ext cx="2018109"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a:ea typeface="ヒラギノ明朝 ProN W3" panose="02020300000000000000" pitchFamily="18" charset="-128"/>
                  <a:cs typeface="Arial" panose="020B0604020202020204" pitchFamily="34" charset="0"/>
                </a:rPr>
                <a:t>Position and orientation of the body with legs pulled up as if sleeping</a:t>
              </a:r>
            </a:p>
          </p:txBody>
        </p:sp>
        <p:sp>
          <p:nvSpPr>
            <p:cNvPr id="31749" name="Rectangle 5">
              <a:extLst>
                <a:ext uri="{FF2B5EF4-FFF2-40B4-BE49-F238E27FC236}">
                  <a16:creationId xmlns:a16="http://schemas.microsoft.com/office/drawing/2014/main" id="{26152D9B-ED1B-BB4B-8BAF-C125F05D1D46}"/>
                </a:ext>
              </a:extLst>
            </p:cNvPr>
            <p:cNvSpPr>
              <a:spLocks/>
            </p:cNvSpPr>
            <p:nvPr/>
          </p:nvSpPr>
          <p:spPr bwMode="auto">
            <a:xfrm>
              <a:off x="6168554" y="3429000"/>
              <a:ext cx="1625203"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dirty="0">
                  <a:ea typeface="ヒラギノ明朝 ProN W3" panose="02020300000000000000" pitchFamily="18" charset="-128"/>
                  <a:cs typeface="Arial" panose="020B0604020202020204" pitchFamily="34" charset="0"/>
                </a:rPr>
                <a:t>Animal bones, red ochre and horns buried with the body</a:t>
              </a:r>
            </a:p>
          </p:txBody>
        </p:sp>
        <p:sp>
          <p:nvSpPr>
            <p:cNvPr id="31750" name="Rectangle 6">
              <a:extLst>
                <a:ext uri="{FF2B5EF4-FFF2-40B4-BE49-F238E27FC236}">
                  <a16:creationId xmlns:a16="http://schemas.microsoft.com/office/drawing/2014/main" id="{71E3F6F8-5CB8-DD4F-BF96-05317C8ED637}"/>
                </a:ext>
              </a:extLst>
            </p:cNvPr>
            <p:cNvSpPr>
              <a:spLocks/>
            </p:cNvSpPr>
            <p:nvPr/>
          </p:nvSpPr>
          <p:spPr bwMode="auto">
            <a:xfrm>
              <a:off x="9515389" y="4054078"/>
              <a:ext cx="684483" cy="2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17000"/>
                </a:lnSpc>
                <a:spcBef>
                  <a:spcPct val="0"/>
                </a:spcBef>
                <a:buClrTx/>
                <a:buSzTx/>
                <a:buFontTx/>
                <a:buNone/>
              </a:pPr>
              <a:r>
                <a:rPr lang="en-US" altLang="en-US" sz="1266">
                  <a:ea typeface="ヒラギノ明朝 ProN W3" panose="02020300000000000000" pitchFamily="18" charset="-128"/>
                  <a:cs typeface="Arial" panose="020B0604020202020204" pitchFamily="34" charset="0"/>
                </a:rPr>
                <a:t>Flowers</a:t>
              </a:r>
            </a:p>
          </p:txBody>
        </p:sp>
        <p:sp>
          <p:nvSpPr>
            <p:cNvPr id="31751" name="Rectangle 7">
              <a:extLst>
                <a:ext uri="{FF2B5EF4-FFF2-40B4-BE49-F238E27FC236}">
                  <a16:creationId xmlns:a16="http://schemas.microsoft.com/office/drawing/2014/main" id="{156FB9C5-6B7C-F449-80A5-E5593A2552C3}"/>
                </a:ext>
              </a:extLst>
            </p:cNvPr>
            <p:cNvSpPr>
              <a:spLocks/>
            </p:cNvSpPr>
            <p:nvPr/>
          </p:nvSpPr>
          <p:spPr bwMode="auto">
            <a:xfrm>
              <a:off x="5791545" y="4161234"/>
              <a:ext cx="990656" cy="2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17000"/>
                </a:lnSpc>
                <a:spcBef>
                  <a:spcPct val="0"/>
                </a:spcBef>
                <a:buClrTx/>
                <a:buSzTx/>
                <a:buFontTx/>
                <a:buNone/>
              </a:pPr>
              <a:r>
                <a:rPr lang="en-US" altLang="en-US" sz="1266" dirty="0">
                  <a:ea typeface="ヒラギノ明朝 ProN W3" panose="02020300000000000000" pitchFamily="18" charset="-128"/>
                  <a:cs typeface="Arial" panose="020B0604020202020204" pitchFamily="34" charset="0"/>
                </a:rPr>
                <a:t>Stone pillow</a:t>
              </a:r>
            </a:p>
          </p:txBody>
        </p:sp>
        <p:sp>
          <p:nvSpPr>
            <p:cNvPr id="31752" name="Rectangle 8">
              <a:extLst>
                <a:ext uri="{FF2B5EF4-FFF2-40B4-BE49-F238E27FC236}">
                  <a16:creationId xmlns:a16="http://schemas.microsoft.com/office/drawing/2014/main" id="{25AA534B-B8AD-164B-94A2-EC7699272497}"/>
                </a:ext>
              </a:extLst>
            </p:cNvPr>
            <p:cNvSpPr>
              <a:spLocks/>
            </p:cNvSpPr>
            <p:nvPr/>
          </p:nvSpPr>
          <p:spPr bwMode="auto">
            <a:xfrm>
              <a:off x="9485334" y="6375797"/>
              <a:ext cx="926536" cy="2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17000"/>
                </a:lnSpc>
                <a:spcBef>
                  <a:spcPct val="0"/>
                </a:spcBef>
                <a:buClrTx/>
                <a:buSzTx/>
                <a:buFontTx/>
                <a:buNone/>
              </a:pPr>
              <a:r>
                <a:rPr lang="en-US" altLang="en-US" sz="1266">
                  <a:ea typeface="ヒラギノ明朝 ProN W3" panose="02020300000000000000" pitchFamily="18" charset="-128"/>
                  <a:cs typeface="Arial" panose="020B0604020202020204" pitchFamily="34" charset="0"/>
                </a:rPr>
                <a:t>Stone tools</a:t>
              </a:r>
            </a:p>
          </p:txBody>
        </p:sp>
        <p:sp>
          <p:nvSpPr>
            <p:cNvPr id="26633" name="Line 9">
              <a:extLst>
                <a:ext uri="{FF2B5EF4-FFF2-40B4-BE49-F238E27FC236}">
                  <a16:creationId xmlns:a16="http://schemas.microsoft.com/office/drawing/2014/main" id="{E80752F8-1B1B-2448-9A2E-397355C7921C}"/>
                </a:ext>
              </a:extLst>
            </p:cNvPr>
            <p:cNvSpPr>
              <a:spLocks noChangeShapeType="1"/>
            </p:cNvSpPr>
            <p:nvPr/>
          </p:nvSpPr>
          <p:spPr bwMode="auto">
            <a:xfrm rot="10800000">
              <a:off x="6369473" y="4404569"/>
              <a:ext cx="462111" cy="600521"/>
            </a:xfrm>
            <a:prstGeom prst="line">
              <a:avLst/>
            </a:prstGeom>
            <a:noFill/>
            <a:ln w="25400">
              <a:solidFill>
                <a:srgbClr val="FF0000"/>
              </a:solidFill>
              <a:miter lim="800000"/>
              <a:headEnd type="oval" w="med" len="med"/>
              <a:tailEnd/>
            </a:ln>
            <a:effectLst>
              <a:outerShdw blurRad="25400" dist="12699" dir="5400000" algn="ctr" rotWithShape="0">
                <a:schemeClr val="bg2">
                  <a:alpha val="20000"/>
                </a:schemeClr>
              </a:outerShdw>
            </a:effectLst>
            <a:extLst>
              <a:ext uri="{909E8E84-426E-40DD-AFC4-6F175D3DCCD1}">
                <a14:hiddenFill xmlns:a14="http://schemas.microsoft.com/office/drawing/2010/main">
                  <a:noFill/>
                </a14:hiddenFill>
              </a:ext>
            </a:extLst>
          </p:spPr>
          <p:txBody>
            <a:bodyPr lIns="0" tIns="0" rIns="0" bIns="0"/>
            <a:lstStyle/>
            <a:p>
              <a:pPr eaLnBrk="1" hangingPunct="1">
                <a:defRPr/>
              </a:pPr>
              <a:endParaRPr lang="en-US" sz="1266"/>
            </a:p>
          </p:txBody>
        </p:sp>
        <p:sp>
          <p:nvSpPr>
            <p:cNvPr id="26634" name="Line 10">
              <a:extLst>
                <a:ext uri="{FF2B5EF4-FFF2-40B4-BE49-F238E27FC236}">
                  <a16:creationId xmlns:a16="http://schemas.microsoft.com/office/drawing/2014/main" id="{6970B10D-E7E4-B54A-8A82-AE7EF4E87460}"/>
                </a:ext>
              </a:extLst>
            </p:cNvPr>
            <p:cNvSpPr>
              <a:spLocks noChangeShapeType="1"/>
            </p:cNvSpPr>
            <p:nvPr/>
          </p:nvSpPr>
          <p:spPr bwMode="auto">
            <a:xfrm rot="10800000">
              <a:off x="6964412" y="4036219"/>
              <a:ext cx="440904" cy="765721"/>
            </a:xfrm>
            <a:prstGeom prst="line">
              <a:avLst/>
            </a:prstGeom>
            <a:noFill/>
            <a:ln w="25400">
              <a:solidFill>
                <a:srgbClr val="FF0000"/>
              </a:solidFill>
              <a:miter lim="800000"/>
              <a:headEnd type="oval" w="med" len="med"/>
              <a:tailEnd/>
            </a:ln>
            <a:effectLst>
              <a:outerShdw blurRad="25400" dist="12699" dir="5400000" algn="ctr" rotWithShape="0">
                <a:schemeClr val="bg2">
                  <a:alpha val="20000"/>
                </a:schemeClr>
              </a:outerShdw>
            </a:effectLst>
            <a:extLst>
              <a:ext uri="{909E8E84-426E-40DD-AFC4-6F175D3DCCD1}">
                <a14:hiddenFill xmlns:a14="http://schemas.microsoft.com/office/drawing/2010/main">
                  <a:noFill/>
                </a14:hiddenFill>
              </a:ext>
            </a:extLst>
          </p:spPr>
          <p:txBody>
            <a:bodyPr lIns="0" tIns="0" rIns="0" bIns="0"/>
            <a:lstStyle/>
            <a:p>
              <a:pPr eaLnBrk="1" hangingPunct="1">
                <a:defRPr/>
              </a:pPr>
              <a:endParaRPr lang="en-US" sz="1266"/>
            </a:p>
          </p:txBody>
        </p:sp>
        <p:sp>
          <p:nvSpPr>
            <p:cNvPr id="26635" name="Line 11">
              <a:extLst>
                <a:ext uri="{FF2B5EF4-FFF2-40B4-BE49-F238E27FC236}">
                  <a16:creationId xmlns:a16="http://schemas.microsoft.com/office/drawing/2014/main" id="{F278A817-54C4-284E-AA25-6962852ECC95}"/>
                </a:ext>
              </a:extLst>
            </p:cNvPr>
            <p:cNvSpPr>
              <a:spLocks noChangeShapeType="1"/>
            </p:cNvSpPr>
            <p:nvPr/>
          </p:nvSpPr>
          <p:spPr bwMode="auto">
            <a:xfrm rot="10800000" flipH="1">
              <a:off x="8643193" y="4023941"/>
              <a:ext cx="0" cy="1072678"/>
            </a:xfrm>
            <a:prstGeom prst="line">
              <a:avLst/>
            </a:prstGeom>
            <a:noFill/>
            <a:ln w="25400">
              <a:solidFill>
                <a:srgbClr val="FF0000"/>
              </a:solidFill>
              <a:miter lim="800000"/>
              <a:headEnd type="oval" w="med" len="med"/>
              <a:tailEnd/>
            </a:ln>
            <a:effectLst>
              <a:outerShdw blurRad="25400" dist="12699" dir="5400000" algn="ctr" rotWithShape="0">
                <a:schemeClr val="bg2">
                  <a:alpha val="20000"/>
                </a:schemeClr>
              </a:outerShdw>
            </a:effectLst>
            <a:extLst>
              <a:ext uri="{909E8E84-426E-40DD-AFC4-6F175D3DCCD1}">
                <a14:hiddenFill xmlns:a14="http://schemas.microsoft.com/office/drawing/2010/main">
                  <a:noFill/>
                </a14:hiddenFill>
              </a:ext>
            </a:extLst>
          </p:spPr>
          <p:txBody>
            <a:bodyPr lIns="0" tIns="0" rIns="0" bIns="0"/>
            <a:lstStyle/>
            <a:p>
              <a:pPr eaLnBrk="1" hangingPunct="1">
                <a:defRPr/>
              </a:pPr>
              <a:endParaRPr lang="en-US" sz="1266"/>
            </a:p>
          </p:txBody>
        </p:sp>
        <p:sp>
          <p:nvSpPr>
            <p:cNvPr id="26636" name="Line 12">
              <a:extLst>
                <a:ext uri="{FF2B5EF4-FFF2-40B4-BE49-F238E27FC236}">
                  <a16:creationId xmlns:a16="http://schemas.microsoft.com/office/drawing/2014/main" id="{841F6579-1B63-564A-B399-AC4AE12E9F94}"/>
                </a:ext>
              </a:extLst>
            </p:cNvPr>
            <p:cNvSpPr>
              <a:spLocks noChangeShapeType="1"/>
            </p:cNvSpPr>
            <p:nvPr/>
          </p:nvSpPr>
          <p:spPr bwMode="auto">
            <a:xfrm rot="10800000" flipH="1">
              <a:off x="9127629" y="4297413"/>
              <a:ext cx="682005" cy="1292572"/>
            </a:xfrm>
            <a:prstGeom prst="line">
              <a:avLst/>
            </a:prstGeom>
            <a:noFill/>
            <a:ln w="25400">
              <a:solidFill>
                <a:srgbClr val="FF0000"/>
              </a:solidFill>
              <a:miter lim="800000"/>
              <a:headEnd type="oval" w="med" len="med"/>
              <a:tailEnd/>
            </a:ln>
            <a:effectLst>
              <a:outerShdw blurRad="25400" dist="12699" dir="5400000" algn="ctr" rotWithShape="0">
                <a:schemeClr val="bg2">
                  <a:alpha val="20000"/>
                </a:schemeClr>
              </a:outerShdw>
            </a:effectLst>
            <a:extLst>
              <a:ext uri="{909E8E84-426E-40DD-AFC4-6F175D3DCCD1}">
                <a14:hiddenFill xmlns:a14="http://schemas.microsoft.com/office/drawing/2010/main">
                  <a:noFill/>
                </a14:hiddenFill>
              </a:ext>
            </a:extLst>
          </p:spPr>
          <p:txBody>
            <a:bodyPr lIns="0" tIns="0" rIns="0" bIns="0"/>
            <a:lstStyle/>
            <a:p>
              <a:pPr eaLnBrk="1" hangingPunct="1">
                <a:defRPr/>
              </a:pPr>
              <a:endParaRPr lang="en-US" sz="1266"/>
            </a:p>
          </p:txBody>
        </p:sp>
        <p:sp>
          <p:nvSpPr>
            <p:cNvPr id="26637" name="Line 13">
              <a:extLst>
                <a:ext uri="{FF2B5EF4-FFF2-40B4-BE49-F238E27FC236}">
                  <a16:creationId xmlns:a16="http://schemas.microsoft.com/office/drawing/2014/main" id="{49E38870-F933-EA45-BB5A-6BE50D486EF9}"/>
                </a:ext>
              </a:extLst>
            </p:cNvPr>
            <p:cNvSpPr>
              <a:spLocks noChangeShapeType="1"/>
            </p:cNvSpPr>
            <p:nvPr/>
          </p:nvSpPr>
          <p:spPr bwMode="auto">
            <a:xfrm>
              <a:off x="9011543" y="5917035"/>
              <a:ext cx="726654" cy="440903"/>
            </a:xfrm>
            <a:prstGeom prst="line">
              <a:avLst/>
            </a:prstGeom>
            <a:noFill/>
            <a:ln w="25400">
              <a:solidFill>
                <a:srgbClr val="FF0000"/>
              </a:solidFill>
              <a:miter lim="800000"/>
              <a:headEnd type="oval" w="med" len="med"/>
              <a:tailEnd/>
            </a:ln>
            <a:effectLst>
              <a:outerShdw blurRad="25400" dist="12699" dir="5400000" algn="ctr" rotWithShape="0">
                <a:schemeClr val="bg2">
                  <a:alpha val="20000"/>
                </a:schemeClr>
              </a:outerShdw>
            </a:effectLst>
            <a:extLst>
              <a:ext uri="{909E8E84-426E-40DD-AFC4-6F175D3DCCD1}">
                <a14:hiddenFill xmlns:a14="http://schemas.microsoft.com/office/drawing/2010/main">
                  <a:noFill/>
                </a14:hiddenFill>
              </a:ext>
            </a:extLst>
          </p:spPr>
          <p:txBody>
            <a:bodyPr lIns="0" tIns="0" rIns="0" bIns="0"/>
            <a:lstStyle/>
            <a:p>
              <a:pPr eaLnBrk="1" hangingPunct="1">
                <a:defRPr/>
              </a:pPr>
              <a:endParaRPr lang="en-US" sz="1266"/>
            </a:p>
          </p:txBody>
        </p:sp>
      </p:grpSp>
    </p:spTree>
    <p:extLst>
      <p:ext uri="{BB962C8B-B14F-4D97-AF65-F5344CB8AC3E}">
        <p14:creationId xmlns:p14="http://schemas.microsoft.com/office/powerpoint/2010/main" val="44498210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6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6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66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bldLvl="5"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1">
            <a:extLst>
              <a:ext uri="{FF2B5EF4-FFF2-40B4-BE49-F238E27FC236}">
                <a16:creationId xmlns:a16="http://schemas.microsoft.com/office/drawing/2014/main" id="{DDB1FCAF-F6D0-C449-ACE5-829CD0B813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5374" y="1025798"/>
            <a:ext cx="3927946" cy="2741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27650" name="Rectangle 2">
            <a:extLst>
              <a:ext uri="{FF2B5EF4-FFF2-40B4-BE49-F238E27FC236}">
                <a16:creationId xmlns:a16="http://schemas.microsoft.com/office/drawing/2014/main" id="{466B924F-4025-B342-B345-4BF1D50279FE}"/>
              </a:ext>
            </a:extLst>
          </p:cNvPr>
          <p:cNvSpPr>
            <a:spLocks noGrp="1" noChangeArrowheads="1"/>
          </p:cNvSpPr>
          <p:nvPr>
            <p:ph type="body" idx="1"/>
          </p:nvPr>
        </p:nvSpPr>
        <p:spPr>
          <a:xfrm>
            <a:off x="595423" y="1321594"/>
            <a:ext cx="5902413" cy="2616398"/>
          </a:xfrm>
        </p:spPr>
        <p:txBody>
          <a:bodyPr>
            <a:normAutofit fontScale="92500" lnSpcReduction="20000"/>
          </a:bodyPr>
          <a:lstStyle/>
          <a:p>
            <a:pPr>
              <a:tabLst>
                <a:tab pos="721047" algn="l"/>
              </a:tabLst>
            </a:pPr>
            <a:r>
              <a:rPr lang="en-US" altLang="en-US" dirty="0"/>
              <a:t>Creative ability was not just restricted to visual art objects. </a:t>
            </a:r>
            <a:r>
              <a:rPr lang="en-US" altLang="en-US" b="1" dirty="0"/>
              <a:t>Music</a:t>
            </a:r>
            <a:r>
              <a:rPr lang="en-US" altLang="en-US" dirty="0"/>
              <a:t> also appeared to feature in Paleolithic life (see flute below). </a:t>
            </a:r>
          </a:p>
          <a:p>
            <a:pPr>
              <a:tabLst>
                <a:tab pos="721047" algn="l"/>
              </a:tabLst>
            </a:pPr>
            <a:endParaRPr lang="en-US" altLang="en-US" dirty="0"/>
          </a:p>
          <a:p>
            <a:pPr>
              <a:tabLst>
                <a:tab pos="721047" algn="l"/>
              </a:tabLst>
            </a:pPr>
            <a:r>
              <a:rPr lang="en-US" altLang="en-US" dirty="0"/>
              <a:t>It has been postulated that the Neanderthals possessed artistic ability (see necklace at right).</a:t>
            </a:r>
          </a:p>
        </p:txBody>
      </p:sp>
      <p:sp>
        <p:nvSpPr>
          <p:cNvPr id="32771" name="Rectangle 3">
            <a:extLst>
              <a:ext uri="{FF2B5EF4-FFF2-40B4-BE49-F238E27FC236}">
                <a16:creationId xmlns:a16="http://schemas.microsoft.com/office/drawing/2014/main" id="{7CDA3627-2E83-F24A-B764-5855E244F2CC}"/>
              </a:ext>
            </a:extLst>
          </p:cNvPr>
          <p:cNvSpPr>
            <a:spLocks/>
          </p:cNvSpPr>
          <p:nvPr/>
        </p:nvSpPr>
        <p:spPr bwMode="auto">
          <a:xfrm>
            <a:off x="5344791" y="5759648"/>
            <a:ext cx="3322960" cy="669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406" dirty="0">
                <a:ea typeface="ヒラギノ明朝 ProN W3" panose="02020300000000000000" pitchFamily="18" charset="-128"/>
                <a:cs typeface="Arial" panose="020B0604020202020204" pitchFamily="34" charset="0"/>
              </a:rPr>
              <a:t>This 25,000-year-old </a:t>
            </a:r>
            <a:r>
              <a:rPr lang="en-US" altLang="en-US" sz="1406" b="1" dirty="0">
                <a:ea typeface="ヒラギノ明朝 ProN W3" panose="02020300000000000000" pitchFamily="18" charset="-128"/>
                <a:cs typeface="Arial" panose="020B0604020202020204" pitchFamily="34" charset="0"/>
              </a:rPr>
              <a:t>flute</a:t>
            </a:r>
            <a:r>
              <a:rPr lang="en-US" altLang="en-US" sz="1406" dirty="0">
                <a:ea typeface="ヒラギノ明朝 ProN W3" panose="02020300000000000000" pitchFamily="18" charset="-128"/>
                <a:cs typeface="Arial" panose="020B0604020202020204" pitchFamily="34" charset="0"/>
              </a:rPr>
              <a:t>, made of bird bone, is one of the earliest instruments providing evidence of music.</a:t>
            </a:r>
          </a:p>
        </p:txBody>
      </p:sp>
      <p:sp>
        <p:nvSpPr>
          <p:cNvPr id="32772" name="Rectangle 4">
            <a:extLst>
              <a:ext uri="{FF2B5EF4-FFF2-40B4-BE49-F238E27FC236}">
                <a16:creationId xmlns:a16="http://schemas.microsoft.com/office/drawing/2014/main" id="{2042F05B-D082-F443-B252-A75DB066FBD1}"/>
              </a:ext>
            </a:extLst>
          </p:cNvPr>
          <p:cNvSpPr>
            <a:spLocks/>
          </p:cNvSpPr>
          <p:nvPr/>
        </p:nvSpPr>
        <p:spPr bwMode="auto">
          <a:xfrm>
            <a:off x="7346156" y="4089797"/>
            <a:ext cx="2937867"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406" b="1">
                <a:ea typeface="ヒラギノ明朝 ProN W3" panose="02020300000000000000" pitchFamily="18" charset="-128"/>
                <a:cs typeface="Arial" panose="020B0604020202020204" pitchFamily="34" charset="0"/>
              </a:rPr>
              <a:t>Necklace</a:t>
            </a:r>
            <a:r>
              <a:rPr lang="en-US" altLang="en-US" sz="1406">
                <a:ea typeface="ヒラギノ明朝 ProN W3" panose="02020300000000000000" pitchFamily="18" charset="-128"/>
                <a:cs typeface="Arial" panose="020B0604020202020204" pitchFamily="34" charset="0"/>
              </a:rPr>
              <a:t> found at a late Neanderthal site (was it made by Neanderthals, or traded or stolen from modern humans?)</a:t>
            </a:r>
          </a:p>
        </p:txBody>
      </p:sp>
      <p:pic>
        <p:nvPicPr>
          <p:cNvPr id="32773" name="Picture 5">
            <a:extLst>
              <a:ext uri="{FF2B5EF4-FFF2-40B4-BE49-F238E27FC236}">
                <a16:creationId xmlns:a16="http://schemas.microsoft.com/office/drawing/2014/main" id="{E1B615D5-F2A3-1C47-B4C2-5265E28784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8039" y="4667994"/>
            <a:ext cx="4554141" cy="1151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32774" name="Rectangle 6">
            <a:extLst>
              <a:ext uri="{FF2B5EF4-FFF2-40B4-BE49-F238E27FC236}">
                <a16:creationId xmlns:a16="http://schemas.microsoft.com/office/drawing/2014/main" id="{7C5F1D85-6D41-D94B-9F5B-D492CB70F756}"/>
              </a:ext>
            </a:extLst>
          </p:cNvPr>
          <p:cNvSpPr>
            <a:spLocks/>
          </p:cNvSpPr>
          <p:nvPr/>
        </p:nvSpPr>
        <p:spPr bwMode="auto">
          <a:xfrm>
            <a:off x="389859" y="213196"/>
            <a:ext cx="7911015" cy="812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b"/>
          <a:lstStyle>
            <a:lvl1pPr>
              <a:lnSpc>
                <a:spcPct val="114000"/>
              </a:lnSpc>
              <a:spcBef>
                <a:spcPts val="2000"/>
              </a:spcBef>
              <a:buClr>
                <a:srgbClr val="0B5ABB"/>
              </a:buClr>
              <a:buSzPct val="150000"/>
              <a:buFont typeface="Lucida Grande" panose="020B0600040502020204" pitchFamily="34" charset="0"/>
              <a:buChar char="‣"/>
              <a:tabLst>
                <a:tab pos="9525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nSpc>
                <a:spcPct val="100000"/>
              </a:lnSpc>
              <a:spcBef>
                <a:spcPts val="141"/>
              </a:spcBef>
              <a:buClrTx/>
              <a:buSzTx/>
              <a:buNone/>
            </a:pPr>
            <a:r>
              <a:rPr lang="en-US" altLang="en-US" sz="4500" dirty="0">
                <a:latin typeface="Arial Black" panose="020B0604020202020204" pitchFamily="34" charset="0"/>
                <a:ea typeface="ヒラギノ明朝 ProN W3" panose="02020300000000000000" pitchFamily="18" charset="-128"/>
                <a:sym typeface="Arial Black" panose="020B0604020202020204" pitchFamily="34" charset="0"/>
              </a:rPr>
              <a:t>Neanderthal Culture</a:t>
            </a:r>
          </a:p>
        </p:txBody>
      </p:sp>
    </p:spTree>
    <p:extLst>
      <p:ext uri="{BB962C8B-B14F-4D97-AF65-F5344CB8AC3E}">
        <p14:creationId xmlns:p14="http://schemas.microsoft.com/office/powerpoint/2010/main" val="324098293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65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65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bldLvl="5"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968857205"/>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4" descr="http://upload.wikimedia.org/wikipedia/commons/5/50/Venus_von_Willendorf_0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090669" y="209922"/>
            <a:ext cx="868945" cy="16377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www.dinosoria.com/hominides/silex.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6200000">
            <a:off x="8193031" y="4582147"/>
            <a:ext cx="2440613" cy="197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8617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53F02-0CDC-8B45-9BB6-12206EA25160}"/>
              </a:ext>
            </a:extLst>
          </p:cNvPr>
          <p:cNvSpPr>
            <a:spLocks noGrp="1"/>
          </p:cNvSpPr>
          <p:nvPr>
            <p:ph type="title"/>
          </p:nvPr>
        </p:nvSpPr>
        <p:spPr/>
        <p:txBody>
          <a:bodyPr/>
          <a:lstStyle/>
          <a:p>
            <a:r>
              <a:rPr lang="en-US" b="1" dirty="0"/>
              <a:t>Upper Paleolithic</a:t>
            </a:r>
          </a:p>
        </p:txBody>
      </p:sp>
      <p:sp>
        <p:nvSpPr>
          <p:cNvPr id="3" name="Content Placeholder 2">
            <a:extLst>
              <a:ext uri="{FF2B5EF4-FFF2-40B4-BE49-F238E27FC236}">
                <a16:creationId xmlns:a16="http://schemas.microsoft.com/office/drawing/2014/main" id="{9E02EF71-27C3-9343-B225-6C2E76CA4108}"/>
              </a:ext>
            </a:extLst>
          </p:cNvPr>
          <p:cNvSpPr>
            <a:spLocks noGrp="1"/>
          </p:cNvSpPr>
          <p:nvPr>
            <p:ph idx="1"/>
          </p:nvPr>
        </p:nvSpPr>
        <p:spPr/>
        <p:txBody>
          <a:bodyPr>
            <a:normAutofit fontScale="92500" lnSpcReduction="10000"/>
          </a:bodyPr>
          <a:lstStyle/>
          <a:p>
            <a:r>
              <a:rPr lang="en-US" dirty="0"/>
              <a:t>Flint, bone and antler used more routinely</a:t>
            </a:r>
          </a:p>
          <a:p>
            <a:endParaRPr lang="en-US" dirty="0"/>
          </a:p>
          <a:p>
            <a:pPr marL="0" indent="0">
              <a:buNone/>
            </a:pPr>
            <a:r>
              <a:rPr lang="en-US" dirty="0"/>
              <a:t>Tool culture and manufacture: new stone technology characterized by specialized and standardized stone blade tools which replaced the Mousterian technology.</a:t>
            </a:r>
          </a:p>
          <a:p>
            <a:pPr marL="0" indent="0">
              <a:buNone/>
            </a:pPr>
            <a:endParaRPr lang="en-US" dirty="0"/>
          </a:p>
          <a:p>
            <a:pPr marL="0" indent="0">
              <a:buNone/>
            </a:pPr>
            <a:r>
              <a:rPr lang="en-US" dirty="0"/>
              <a:t>Long narrow blades were the basis of most tools, adapted for special functions by careful retouching of the edges. </a:t>
            </a:r>
          </a:p>
          <a:p>
            <a:pPr marL="0" indent="0">
              <a:buNone/>
            </a:pPr>
            <a:endParaRPr lang="en-US" dirty="0"/>
          </a:p>
          <a:p>
            <a:pPr marL="0" indent="0">
              <a:buNone/>
            </a:pPr>
            <a:r>
              <a:rPr lang="en-US" dirty="0"/>
              <a:t>Use of bone and antler as a tool making material to produce needles, harpoons etc.</a:t>
            </a:r>
          </a:p>
        </p:txBody>
      </p:sp>
    </p:spTree>
    <p:extLst>
      <p:ext uri="{BB962C8B-B14F-4D97-AF65-F5344CB8AC3E}">
        <p14:creationId xmlns:p14="http://schemas.microsoft.com/office/powerpoint/2010/main" val="3625282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97F1FBF-14FA-6E47-AE5F-0C58FA052396}"/>
              </a:ext>
            </a:extLst>
          </p:cNvPr>
          <p:cNvSpPr>
            <a:spLocks noGrp="1"/>
          </p:cNvSpPr>
          <p:nvPr>
            <p:ph type="title"/>
          </p:nvPr>
        </p:nvSpPr>
        <p:spPr/>
        <p:txBody>
          <a:bodyPr/>
          <a:lstStyle/>
          <a:p>
            <a:r>
              <a:rPr lang="en-AU" b="1" dirty="0"/>
              <a:t>The Aurignacian Culture</a:t>
            </a:r>
            <a:endParaRPr lang="en-US" b="1" dirty="0"/>
          </a:p>
        </p:txBody>
      </p:sp>
      <p:sp>
        <p:nvSpPr>
          <p:cNvPr id="7" name="Content Placeholder 6">
            <a:extLst>
              <a:ext uri="{FF2B5EF4-FFF2-40B4-BE49-F238E27FC236}">
                <a16:creationId xmlns:a16="http://schemas.microsoft.com/office/drawing/2014/main" id="{F3720755-10FC-924F-BF72-360CF9F6ABD8}"/>
              </a:ext>
            </a:extLst>
          </p:cNvPr>
          <p:cNvSpPr>
            <a:spLocks noGrp="1"/>
          </p:cNvSpPr>
          <p:nvPr>
            <p:ph idx="1"/>
          </p:nvPr>
        </p:nvSpPr>
        <p:spPr/>
        <p:txBody>
          <a:bodyPr>
            <a:normAutofit lnSpcReduction="10000"/>
          </a:bodyPr>
          <a:lstStyle/>
          <a:p>
            <a:r>
              <a:rPr lang="en-AU" dirty="0"/>
              <a:t>The Aurignacian Culture (42,000 to 27,000 years ago) - the first widely recognized modern human culture - is named after the French site that tools associated with it were found.</a:t>
            </a:r>
          </a:p>
          <a:p>
            <a:endParaRPr lang="en-AU" dirty="0"/>
          </a:p>
          <a:p>
            <a:r>
              <a:rPr lang="en-AU" dirty="0"/>
              <a:t>They consisted of </a:t>
            </a:r>
            <a:r>
              <a:rPr lang="en-AU" dirty="0">
                <a:solidFill>
                  <a:srgbClr val="FF0000"/>
                </a:solidFill>
              </a:rPr>
              <a:t>blades and advanced bone tools</a:t>
            </a:r>
            <a:r>
              <a:rPr lang="en-AU" dirty="0"/>
              <a:t>. </a:t>
            </a:r>
          </a:p>
          <a:p>
            <a:endParaRPr lang="en-AU" dirty="0"/>
          </a:p>
          <a:p>
            <a:r>
              <a:rPr lang="en-AU" dirty="0"/>
              <a:t>Because the oldest Aurignacian tools predate the earliest modern human fossils in Europe, some scientists think they have been made by Neanderthals. The people of this culture also produced some of the earliest known </a:t>
            </a:r>
            <a:r>
              <a:rPr lang="en-AU" dirty="0">
                <a:solidFill>
                  <a:srgbClr val="FF0000"/>
                </a:solidFill>
              </a:rPr>
              <a:t>cave art</a:t>
            </a:r>
            <a:endParaRPr lang="en-AU" dirty="0"/>
          </a:p>
          <a:p>
            <a:endParaRPr lang="en-US" dirty="0"/>
          </a:p>
        </p:txBody>
      </p:sp>
    </p:spTree>
    <p:extLst>
      <p:ext uri="{BB962C8B-B14F-4D97-AF65-F5344CB8AC3E}">
        <p14:creationId xmlns:p14="http://schemas.microsoft.com/office/powerpoint/2010/main" val="703501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1D46284-B5E7-7148-8DA6-F34FA6C5922D}"/>
              </a:ext>
            </a:extLst>
          </p:cNvPr>
          <p:cNvSpPr>
            <a:spLocks noGrp="1"/>
          </p:cNvSpPr>
          <p:nvPr>
            <p:ph type="title"/>
          </p:nvPr>
        </p:nvSpPr>
        <p:spPr/>
        <p:txBody>
          <a:bodyPr/>
          <a:lstStyle/>
          <a:p>
            <a:r>
              <a:rPr lang="en-AU" b="1" dirty="0"/>
              <a:t>The Aurignacian Culture</a:t>
            </a:r>
            <a:endParaRPr lang="en-US" b="1" dirty="0"/>
          </a:p>
        </p:txBody>
      </p:sp>
      <p:sp>
        <p:nvSpPr>
          <p:cNvPr id="3" name="Content Placeholder 2">
            <a:extLst>
              <a:ext uri="{FF2B5EF4-FFF2-40B4-BE49-F238E27FC236}">
                <a16:creationId xmlns:a16="http://schemas.microsoft.com/office/drawing/2014/main" id="{A12A38FD-A6C1-4CD3-8BED-B7C7D873A3B1}"/>
              </a:ext>
            </a:extLst>
          </p:cNvPr>
          <p:cNvSpPr>
            <a:spLocks noGrp="1"/>
          </p:cNvSpPr>
          <p:nvPr>
            <p:ph idx="1"/>
          </p:nvPr>
        </p:nvSpPr>
        <p:spPr/>
        <p:txBody>
          <a:bodyPr>
            <a:normAutofit fontScale="85000" lnSpcReduction="20000"/>
          </a:bodyPr>
          <a:lstStyle/>
          <a:p>
            <a:r>
              <a:rPr lang="en-AU" dirty="0"/>
              <a:t>These tools had long blades from prepared cores rather than flakes.</a:t>
            </a:r>
          </a:p>
          <a:p>
            <a:endParaRPr lang="en-AU" dirty="0"/>
          </a:p>
          <a:p>
            <a:r>
              <a:rPr lang="en-AU" dirty="0"/>
              <a:t>The Aurignacian tools are:</a:t>
            </a:r>
          </a:p>
          <a:p>
            <a:pPr lvl="1"/>
            <a:r>
              <a:rPr lang="en-AU" dirty="0"/>
              <a:t>Worked bone or antler points with grooves cut in the bottom</a:t>
            </a:r>
          </a:p>
          <a:p>
            <a:pPr lvl="1"/>
            <a:r>
              <a:rPr lang="en-AU" dirty="0"/>
              <a:t>Tools, double end scrapers, burins, pins and awls</a:t>
            </a:r>
          </a:p>
          <a:p>
            <a:pPr lvl="1"/>
            <a:r>
              <a:rPr lang="en-AU" dirty="0"/>
              <a:t>Their flint tools include fine blades and bladelets struck from prepared cores </a:t>
            </a:r>
          </a:p>
          <a:p>
            <a:endParaRPr lang="en-AU" dirty="0"/>
          </a:p>
          <a:p>
            <a:r>
              <a:rPr lang="en-AU" dirty="0"/>
              <a:t>The burin – a tool with a narrow sharp face at the tip used for engraving and other purposes is often found at Aurignacian sites</a:t>
            </a:r>
          </a:p>
          <a:p>
            <a:endParaRPr lang="en-AU" dirty="0"/>
          </a:p>
          <a:p>
            <a:r>
              <a:rPr lang="en-AU" dirty="0"/>
              <a:t>Unlike most of their ancestors who made stone tools from localised sources, modern humans quarried fine grained and colourful flints from as far away as 500km from where they lived.</a:t>
            </a:r>
          </a:p>
        </p:txBody>
      </p:sp>
    </p:spTree>
    <p:extLst>
      <p:ext uri="{BB962C8B-B14F-4D97-AF65-F5344CB8AC3E}">
        <p14:creationId xmlns:p14="http://schemas.microsoft.com/office/powerpoint/2010/main" val="3152676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7CC5F-6A5E-164E-9724-E427D73FBC49}"/>
              </a:ext>
            </a:extLst>
          </p:cNvPr>
          <p:cNvSpPr>
            <a:spLocks noGrp="1"/>
          </p:cNvSpPr>
          <p:nvPr>
            <p:ph type="title"/>
          </p:nvPr>
        </p:nvSpPr>
        <p:spPr>
          <a:xfrm>
            <a:off x="838200" y="365125"/>
            <a:ext cx="10515600" cy="1124239"/>
          </a:xfrm>
        </p:spPr>
        <p:txBody>
          <a:bodyPr/>
          <a:lstStyle/>
          <a:p>
            <a:r>
              <a:rPr lang="en-AU" b="1" dirty="0"/>
              <a:t>The Aurignacian Culture</a:t>
            </a:r>
            <a:endParaRPr lang="en-US" b="1" dirty="0"/>
          </a:p>
        </p:txBody>
      </p:sp>
      <p:pic>
        <p:nvPicPr>
          <p:cNvPr id="5" name="Content Placeholder 4">
            <a:extLst>
              <a:ext uri="{FF2B5EF4-FFF2-40B4-BE49-F238E27FC236}">
                <a16:creationId xmlns:a16="http://schemas.microsoft.com/office/drawing/2014/main" id="{B3208C1C-8F35-7443-9D25-AC139208F494}"/>
              </a:ext>
            </a:extLst>
          </p:cNvPr>
          <p:cNvPicPr>
            <a:picLocks noGrp="1" noChangeAspect="1"/>
          </p:cNvPicPr>
          <p:nvPr>
            <p:ph idx="1"/>
          </p:nvPr>
        </p:nvPicPr>
        <p:blipFill>
          <a:blip r:embed="rId2"/>
          <a:stretch>
            <a:fillRect/>
          </a:stretch>
        </p:blipFill>
        <p:spPr>
          <a:xfrm>
            <a:off x="3592286" y="1285343"/>
            <a:ext cx="4196443" cy="5499686"/>
          </a:xfrm>
        </p:spPr>
      </p:pic>
    </p:spTree>
    <p:extLst>
      <p:ext uri="{BB962C8B-B14F-4D97-AF65-F5344CB8AC3E}">
        <p14:creationId xmlns:p14="http://schemas.microsoft.com/office/powerpoint/2010/main" val="1594944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DD75C-E1F9-0746-AC65-2AFDE8A188E6}"/>
              </a:ext>
            </a:extLst>
          </p:cNvPr>
          <p:cNvSpPr>
            <a:spLocks noGrp="1"/>
          </p:cNvSpPr>
          <p:nvPr>
            <p:ph type="title"/>
          </p:nvPr>
        </p:nvSpPr>
        <p:spPr/>
        <p:txBody>
          <a:bodyPr/>
          <a:lstStyle/>
          <a:p>
            <a:r>
              <a:rPr lang="en-AU" b="1" dirty="0"/>
              <a:t>Solutrean Period</a:t>
            </a:r>
            <a:endParaRPr lang="en-US" b="1" dirty="0"/>
          </a:p>
        </p:txBody>
      </p:sp>
      <p:sp>
        <p:nvSpPr>
          <p:cNvPr id="3" name="Content Placeholder 2">
            <a:extLst>
              <a:ext uri="{FF2B5EF4-FFF2-40B4-BE49-F238E27FC236}">
                <a16:creationId xmlns:a16="http://schemas.microsoft.com/office/drawing/2014/main" id="{86027077-C9AC-4940-BDDF-DBE256F09C88}"/>
              </a:ext>
            </a:extLst>
          </p:cNvPr>
          <p:cNvSpPr>
            <a:spLocks noGrp="1"/>
          </p:cNvSpPr>
          <p:nvPr>
            <p:ph idx="1"/>
          </p:nvPr>
        </p:nvSpPr>
        <p:spPr/>
        <p:txBody>
          <a:bodyPr/>
          <a:lstStyle/>
          <a:p>
            <a:r>
              <a:rPr lang="en-AU" dirty="0"/>
              <a:t>Solutrean Period (22,000 to 17,000 years ago) </a:t>
            </a:r>
          </a:p>
          <a:p>
            <a:pPr marL="0" indent="0">
              <a:buNone/>
            </a:pPr>
            <a:endParaRPr lang="en-AU" dirty="0"/>
          </a:p>
          <a:p>
            <a:r>
              <a:rPr lang="en-AU" dirty="0"/>
              <a:t>Named after the French site — the </a:t>
            </a:r>
            <a:r>
              <a:rPr lang="en-AU" dirty="0" err="1"/>
              <a:t>Crôt</a:t>
            </a:r>
            <a:r>
              <a:rPr lang="en-AU" dirty="0"/>
              <a:t> du </a:t>
            </a:r>
            <a:r>
              <a:rPr lang="en-AU" dirty="0" err="1"/>
              <a:t>Charnier</a:t>
            </a:r>
            <a:r>
              <a:rPr lang="en-AU" dirty="0"/>
              <a:t> site in </a:t>
            </a:r>
            <a:r>
              <a:rPr lang="en-AU" dirty="0" err="1"/>
              <a:t>Solutré-Pouilly</a:t>
            </a:r>
            <a:r>
              <a:rPr lang="en-AU" dirty="0"/>
              <a:t>, in </a:t>
            </a:r>
            <a:r>
              <a:rPr lang="en-AU" dirty="0" err="1"/>
              <a:t>Saône</a:t>
            </a:r>
            <a:r>
              <a:rPr lang="en-AU" dirty="0"/>
              <a:t>-et-Loire — that tools associated with it were found. </a:t>
            </a:r>
          </a:p>
          <a:p>
            <a:pPr marL="0" indent="0">
              <a:buNone/>
            </a:pPr>
            <a:endParaRPr lang="en-AU" dirty="0"/>
          </a:p>
          <a:p>
            <a:r>
              <a:rPr lang="en-AU" dirty="0"/>
              <a:t>Some tools - pointes </a:t>
            </a:r>
            <a:r>
              <a:rPr lang="en-AU" dirty="0" err="1"/>
              <a:t>à</a:t>
            </a:r>
            <a:r>
              <a:rPr lang="en-AU" dirty="0"/>
              <a:t> face plane, laurel leaves, shouldered points - were made by a sophisticated retouch that was obtained by a new technique called </a:t>
            </a:r>
            <a:r>
              <a:rPr lang="en-AU" dirty="0">
                <a:solidFill>
                  <a:srgbClr val="FF0000"/>
                </a:solidFill>
              </a:rPr>
              <a:t>pressure flaking, on flint which had been heat treated to make it much more workable. </a:t>
            </a:r>
          </a:p>
          <a:p>
            <a:endParaRPr lang="en-US" dirty="0"/>
          </a:p>
        </p:txBody>
      </p:sp>
    </p:spTree>
    <p:extLst>
      <p:ext uri="{BB962C8B-B14F-4D97-AF65-F5344CB8AC3E}">
        <p14:creationId xmlns:p14="http://schemas.microsoft.com/office/powerpoint/2010/main" val="2918076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DCA08-FCE7-2940-ADE8-C2179B28168E}"/>
              </a:ext>
            </a:extLst>
          </p:cNvPr>
          <p:cNvSpPr>
            <a:spLocks noGrp="1"/>
          </p:cNvSpPr>
          <p:nvPr>
            <p:ph type="title"/>
          </p:nvPr>
        </p:nvSpPr>
        <p:spPr/>
        <p:txBody>
          <a:bodyPr/>
          <a:lstStyle/>
          <a:p>
            <a:r>
              <a:rPr lang="en-AU" b="1" dirty="0"/>
              <a:t>Solutrean Period</a:t>
            </a:r>
            <a:endParaRPr lang="en-US" b="1" dirty="0"/>
          </a:p>
        </p:txBody>
      </p:sp>
      <p:sp>
        <p:nvSpPr>
          <p:cNvPr id="3" name="Content Placeholder 2">
            <a:extLst>
              <a:ext uri="{FF2B5EF4-FFF2-40B4-BE49-F238E27FC236}">
                <a16:creationId xmlns:a16="http://schemas.microsoft.com/office/drawing/2014/main" id="{AE50B081-606D-6B45-AFA5-17F7A4F02428}"/>
              </a:ext>
            </a:extLst>
          </p:cNvPr>
          <p:cNvSpPr>
            <a:spLocks noGrp="1"/>
          </p:cNvSpPr>
          <p:nvPr>
            <p:ph idx="1"/>
          </p:nvPr>
        </p:nvSpPr>
        <p:spPr/>
        <p:txBody>
          <a:bodyPr>
            <a:normAutofit fontScale="92500" lnSpcReduction="20000"/>
          </a:bodyPr>
          <a:lstStyle/>
          <a:p>
            <a:pPr eaLnBrk="0" fontAlgn="base" hangingPunct="0">
              <a:lnSpc>
                <a:spcPct val="100000"/>
              </a:lnSpc>
              <a:spcBef>
                <a:spcPct val="0"/>
              </a:spcBef>
              <a:spcAft>
                <a:spcPct val="0"/>
              </a:spcAft>
            </a:pPr>
            <a:r>
              <a:rPr lang="en-US" altLang="en-US" dirty="0">
                <a:latin typeface="Helvetica" pitchFamily="2" charset="0"/>
                <a:ea typeface="Times New Roman" panose="02020603050405020304" pitchFamily="18" charset="0"/>
                <a:cs typeface="Times New Roman" panose="02020603050405020304" pitchFamily="18" charset="0"/>
              </a:rPr>
              <a:t>To make these lanceolate (leaf-shaped) points, the Solutrean people developed an exceptionally deft technique of pressure flaking </a:t>
            </a:r>
            <a:r>
              <a:rPr lang="en-US" altLang="en-US" dirty="0">
                <a:latin typeface="Calibri" panose="020F0502020204030204" pitchFamily="34" charset="0"/>
                <a:ea typeface="Times New Roman" panose="02020603050405020304" pitchFamily="18" charset="0"/>
                <a:cs typeface="Times New Roman" panose="02020603050405020304" pitchFamily="18" charset="0"/>
              </a:rPr>
              <a:t>–</a:t>
            </a:r>
            <a:r>
              <a:rPr lang="en-US" altLang="en-US" dirty="0">
                <a:latin typeface="Helvetica" pitchFamily="2" charset="0"/>
                <a:ea typeface="Times New Roman" panose="02020603050405020304" pitchFamily="18" charset="0"/>
                <a:cs typeface="Times New Roman" panose="02020603050405020304" pitchFamily="18" charset="0"/>
              </a:rPr>
              <a:t> pressing with a soft tool such as an antler tine or bone point </a:t>
            </a:r>
            <a:r>
              <a:rPr lang="en-US" altLang="en-US" dirty="0">
                <a:latin typeface="Calibri" panose="020F0502020204030204" pitchFamily="34" charset="0"/>
                <a:ea typeface="Times New Roman" panose="02020603050405020304" pitchFamily="18" charset="0"/>
                <a:cs typeface="Times New Roman" panose="02020603050405020304" pitchFamily="18" charset="0"/>
              </a:rPr>
              <a:t>–</a:t>
            </a:r>
            <a:r>
              <a:rPr lang="en-US" altLang="en-US" dirty="0">
                <a:latin typeface="Helvetica" pitchFamily="2" charset="0"/>
                <a:ea typeface="Times New Roman" panose="02020603050405020304" pitchFamily="18" charset="0"/>
                <a:cs typeface="Times New Roman" panose="02020603050405020304" pitchFamily="18" charset="0"/>
              </a:rPr>
              <a:t> instead of striking directly with a soft or hard hammer. </a:t>
            </a:r>
          </a:p>
          <a:p>
            <a:pPr eaLnBrk="0" fontAlgn="base" hangingPunct="0">
              <a:lnSpc>
                <a:spcPct val="100000"/>
              </a:lnSpc>
              <a:spcBef>
                <a:spcPct val="0"/>
              </a:spcBef>
              <a:spcAft>
                <a:spcPct val="0"/>
              </a:spcAft>
            </a:pPr>
            <a:endParaRPr lang="en-US" altLang="en-US" dirty="0"/>
          </a:p>
          <a:p>
            <a:pPr eaLnBrk="0" fontAlgn="base" hangingPunct="0">
              <a:lnSpc>
                <a:spcPct val="100000"/>
              </a:lnSpc>
              <a:spcBef>
                <a:spcPct val="0"/>
              </a:spcBef>
              <a:spcAft>
                <a:spcPct val="0"/>
              </a:spcAft>
            </a:pPr>
            <a:r>
              <a:rPr lang="en-US" altLang="en-US" dirty="0">
                <a:latin typeface="Helvetica" pitchFamily="2" charset="0"/>
                <a:ea typeface="Times New Roman" panose="02020603050405020304" pitchFamily="18" charset="0"/>
                <a:cs typeface="Times New Roman" panose="02020603050405020304" pitchFamily="18" charset="0"/>
              </a:rPr>
              <a:t>Solutrean people raised this technique to an artform where their arrowheads and spearpoints were as efficient as possible and like many optimum designs </a:t>
            </a:r>
          </a:p>
          <a:p>
            <a:pPr eaLnBrk="0" fontAlgn="base" hangingPunct="0">
              <a:lnSpc>
                <a:spcPct val="100000"/>
              </a:lnSpc>
              <a:spcBef>
                <a:spcPct val="0"/>
              </a:spcBef>
              <a:spcAft>
                <a:spcPct val="0"/>
              </a:spcAft>
            </a:pPr>
            <a:endParaRPr lang="en-US" altLang="en-US" dirty="0">
              <a:latin typeface="Helvetica" pitchFamily="2" charset="0"/>
              <a:ea typeface="Times New Roman" panose="02020603050405020304" pitchFamily="18" charset="0"/>
              <a:cs typeface="Times New Roman" panose="02020603050405020304" pitchFamily="18" charset="0"/>
            </a:endParaRPr>
          </a:p>
          <a:p>
            <a:pPr eaLnBrk="0" fontAlgn="base" hangingPunct="0">
              <a:lnSpc>
                <a:spcPct val="100000"/>
              </a:lnSpc>
              <a:spcBef>
                <a:spcPct val="0"/>
              </a:spcBef>
              <a:spcAft>
                <a:spcPct val="0"/>
              </a:spcAft>
            </a:pPr>
            <a:r>
              <a:rPr lang="en-US" altLang="en-US" dirty="0">
                <a:latin typeface="Helvetica" pitchFamily="2" charset="0"/>
                <a:ea typeface="Times New Roman" panose="02020603050405020304" pitchFamily="18" charset="0"/>
                <a:cs typeface="Times New Roman" panose="02020603050405020304" pitchFamily="18" charset="0"/>
              </a:rPr>
              <a:t>The Solutrean technology is largely isolated in the prehistoric record. It was preceded by an industry based on Acheulian bifaces and scraper tools and it was succeeded by the widespread adoption of microlith technology in the Upper </a:t>
            </a:r>
            <a:r>
              <a:rPr lang="en-US" altLang="en-US" dirty="0" err="1">
                <a:latin typeface="Helvetica" pitchFamily="2" charset="0"/>
                <a:ea typeface="Times New Roman" panose="02020603050405020304" pitchFamily="18" charset="0"/>
                <a:cs typeface="Times New Roman" panose="02020603050405020304" pitchFamily="18" charset="0"/>
              </a:rPr>
              <a:t>Palaeolithic</a:t>
            </a:r>
            <a:r>
              <a:rPr lang="en-US" altLang="en-US" dirty="0">
                <a:latin typeface="Helvetica" pitchFamily="2" charset="0"/>
                <a:ea typeface="Times New Roman" panose="02020603050405020304" pitchFamily="18" charset="0"/>
                <a:cs typeface="Times New Roman" panose="02020603050405020304" pitchFamily="18" charset="0"/>
              </a:rPr>
              <a:t> and Mesolithic periods. </a:t>
            </a:r>
            <a:endParaRPr lang="en-US" altLang="en-US" sz="5400" dirty="0">
              <a:latin typeface="Arial" panose="020B0604020202020204" pitchFamily="34" charset="0"/>
            </a:endParaRPr>
          </a:p>
          <a:p>
            <a:endParaRPr lang="en-US" dirty="0"/>
          </a:p>
        </p:txBody>
      </p:sp>
      <p:sp>
        <p:nvSpPr>
          <p:cNvPr id="4" name="Rectangle 2">
            <a:extLst>
              <a:ext uri="{FF2B5EF4-FFF2-40B4-BE49-F238E27FC236}">
                <a16:creationId xmlns:a16="http://schemas.microsoft.com/office/drawing/2014/main" id="{FBBBD9BF-7400-0A40-84A1-282FD40A372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19809" name="Picture 6" descr="Image result for solutrean tools">
            <a:extLst>
              <a:ext uri="{FF2B5EF4-FFF2-40B4-BE49-F238E27FC236}">
                <a16:creationId xmlns:a16="http://schemas.microsoft.com/office/drawing/2014/main" id="{7314BF63-B6BF-F74D-B7E4-AD55A8B730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72684" y="365125"/>
            <a:ext cx="1454150" cy="116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4158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BEB443-00A2-4599-B010-3A3B68CAC0BD}"/>
              </a:ext>
            </a:extLst>
          </p:cNvPr>
          <p:cNvSpPr>
            <a:spLocks noGrp="1"/>
          </p:cNvSpPr>
          <p:nvPr>
            <p:ph type="title"/>
          </p:nvPr>
        </p:nvSpPr>
        <p:spPr>
          <a:xfrm>
            <a:off x="589560" y="856180"/>
            <a:ext cx="4560584" cy="1128068"/>
          </a:xfrm>
        </p:spPr>
        <p:txBody>
          <a:bodyPr vert="horz" lIns="91440" tIns="45720" rIns="91440" bIns="45720" rtlCol="0" anchor="ctr">
            <a:normAutofit/>
          </a:bodyPr>
          <a:lstStyle/>
          <a:p>
            <a:r>
              <a:rPr lang="en-US" sz="4000" b="1" dirty="0"/>
              <a:t>Magdalenian Period</a:t>
            </a:r>
          </a:p>
        </p:txBody>
      </p:sp>
      <p:grpSp>
        <p:nvGrpSpPr>
          <p:cNvPr id="16" name="Group 15">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7" name="Rectangle 16">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9B5522E-3B1F-4242-8297-87632E1908FC}"/>
              </a:ext>
            </a:extLst>
          </p:cNvPr>
          <p:cNvSpPr>
            <a:spLocks noGrp="1"/>
          </p:cNvSpPr>
          <p:nvPr>
            <p:ph idx="1"/>
          </p:nvPr>
        </p:nvSpPr>
        <p:spPr>
          <a:xfrm>
            <a:off x="590719" y="2330505"/>
            <a:ext cx="4895681" cy="3979585"/>
          </a:xfrm>
        </p:spPr>
        <p:txBody>
          <a:bodyPr vert="horz" lIns="91440" tIns="45720" rIns="91440" bIns="45720" rtlCol="0" anchor="ctr">
            <a:normAutofit/>
          </a:bodyPr>
          <a:lstStyle/>
          <a:p>
            <a:pPr fontAlgn="base">
              <a:spcBef>
                <a:spcPct val="0"/>
              </a:spcBef>
              <a:spcAft>
                <a:spcPts val="600"/>
              </a:spcAft>
            </a:pPr>
            <a:r>
              <a:rPr kumimoji="0" lang="en-US" altLang="en-US" sz="2000" b="0" i="0" u="none" strike="noStrike" cap="none" normalizeH="0" baseline="0" dirty="0">
                <a:ln>
                  <a:noFill/>
                </a:ln>
                <a:effectLst/>
              </a:rPr>
              <a:t>The Magdalenian Period (17,000 to 12,000 years ago) </a:t>
            </a:r>
          </a:p>
          <a:p>
            <a:pPr fontAlgn="base">
              <a:spcBef>
                <a:spcPct val="0"/>
              </a:spcBef>
              <a:spcAft>
                <a:spcPts val="600"/>
              </a:spcAft>
            </a:pPr>
            <a:endParaRPr kumimoji="0" lang="en-US" altLang="en-US" sz="2000" b="0" i="0" u="none" strike="noStrike" cap="none" normalizeH="0" baseline="0" dirty="0">
              <a:ln>
                <a:noFill/>
              </a:ln>
              <a:effectLst/>
            </a:endParaRPr>
          </a:p>
          <a:p>
            <a:pPr fontAlgn="base">
              <a:spcBef>
                <a:spcPct val="0"/>
              </a:spcBef>
              <a:spcAft>
                <a:spcPts val="600"/>
              </a:spcAft>
            </a:pPr>
            <a:r>
              <a:rPr kumimoji="0" lang="en-US" altLang="en-US" sz="2000" b="0" i="0" u="none" strike="noStrike" cap="none" normalizeH="0" baseline="0" dirty="0">
                <a:ln>
                  <a:noFill/>
                </a:ln>
                <a:effectLst/>
              </a:rPr>
              <a:t>Named after the French site — La Madeleine, a rock shelter in the </a:t>
            </a:r>
            <a:r>
              <a:rPr kumimoji="0" lang="en-US" altLang="en-US" sz="2000" b="0" i="0" u="none" strike="noStrike" cap="none" normalizeH="0" baseline="0" dirty="0" err="1">
                <a:ln>
                  <a:noFill/>
                </a:ln>
                <a:effectLst/>
              </a:rPr>
              <a:t>Véz're</a:t>
            </a:r>
            <a:r>
              <a:rPr kumimoji="0" lang="en-US" altLang="en-US" sz="2000" b="0" i="0" u="none" strike="noStrike" cap="none" normalizeH="0" baseline="0" dirty="0">
                <a:ln>
                  <a:noFill/>
                </a:ln>
                <a:effectLst/>
              </a:rPr>
              <a:t> valley, in the Dordogne region of France — that tools associated with it were found.</a:t>
            </a:r>
          </a:p>
          <a:p>
            <a:pPr fontAlgn="base">
              <a:spcBef>
                <a:spcPct val="0"/>
              </a:spcBef>
              <a:spcAft>
                <a:spcPts val="600"/>
              </a:spcAft>
            </a:pPr>
            <a:endParaRPr kumimoji="0" lang="en-US" altLang="en-US" sz="2000" b="0" i="0" u="none" strike="noStrike" cap="none" normalizeH="0" baseline="0" dirty="0">
              <a:ln>
                <a:noFill/>
              </a:ln>
              <a:effectLst/>
            </a:endParaRPr>
          </a:p>
          <a:p>
            <a:pPr fontAlgn="base">
              <a:spcBef>
                <a:spcPct val="0"/>
              </a:spcBef>
              <a:spcAft>
                <a:spcPts val="600"/>
              </a:spcAft>
            </a:pPr>
            <a:r>
              <a:rPr kumimoji="0" lang="en-US" altLang="en-US" sz="2000" b="0" i="0" u="none" strike="noStrike" cap="none" normalizeH="0" baseline="0" dirty="0">
                <a:ln>
                  <a:noFill/>
                </a:ln>
                <a:effectLst/>
              </a:rPr>
              <a:t>The earliest phases are </a:t>
            </a:r>
            <a:r>
              <a:rPr kumimoji="0" lang="en-US" altLang="en-US" sz="2000" b="0" i="0" u="none" strike="noStrike" cap="none" normalizeH="0" baseline="0" dirty="0" err="1">
                <a:ln>
                  <a:noFill/>
                </a:ln>
                <a:effectLst/>
              </a:rPr>
              <a:t>recognised</a:t>
            </a:r>
            <a:r>
              <a:rPr kumimoji="0" lang="en-US" altLang="en-US" sz="2000" b="0" i="0" u="none" strike="noStrike" cap="none" normalizeH="0" baseline="0" dirty="0">
                <a:ln>
                  <a:noFill/>
                </a:ln>
                <a:effectLst/>
              </a:rPr>
              <a:t> by the varying proportion of blades and specific varieties of scrapers</a:t>
            </a:r>
          </a:p>
          <a:p>
            <a:pPr marL="0" marR="0" lvl="0" fontAlgn="base">
              <a:spcBef>
                <a:spcPct val="0"/>
              </a:spcBef>
              <a:spcAft>
                <a:spcPts val="600"/>
              </a:spcAft>
              <a:buClrTx/>
              <a:buSzTx/>
              <a:tabLst/>
            </a:pPr>
            <a:endParaRPr kumimoji="0" lang="en-US" altLang="en-US" sz="2000" b="0" i="0" u="none" strike="noStrike" cap="none" normalizeH="0" baseline="0" dirty="0">
              <a:ln>
                <a:noFill/>
              </a:ln>
              <a:effectLst/>
            </a:endParaRPr>
          </a:p>
        </p:txBody>
      </p:sp>
      <p:sp>
        <p:nvSpPr>
          <p:cNvPr id="22" name="Rectangle 21">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4" descr="Image result for microliths">
            <a:extLst>
              <a:ext uri="{FF2B5EF4-FFF2-40B4-BE49-F238E27FC236}">
                <a16:creationId xmlns:a16="http://schemas.microsoft.com/office/drawing/2014/main" id="{C1F3423D-AF18-2944-A2E6-7C0532BB852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596" r="17360" b="1"/>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6948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BD209F-CD6B-0B41-9BCB-F9BCFEA91F74}"/>
              </a:ext>
            </a:extLst>
          </p:cNvPr>
          <p:cNvSpPr/>
          <p:nvPr/>
        </p:nvSpPr>
        <p:spPr>
          <a:xfrm>
            <a:off x="522514" y="1665513"/>
            <a:ext cx="11278059" cy="2557880"/>
          </a:xfrm>
          <a:prstGeom prst="rect">
            <a:avLst/>
          </a:prstGeom>
        </p:spPr>
        <p:txBody>
          <a:bodyPr wrap="square">
            <a:spAutoFit/>
          </a:bodyPr>
          <a:lstStyle/>
          <a:p>
            <a:pPr marL="457200">
              <a:lnSpc>
                <a:spcPct val="107000"/>
              </a:lnSpc>
              <a:spcAft>
                <a:spcPts val="750"/>
              </a:spcAft>
            </a:pPr>
            <a:r>
              <a:rPr lang="en-AU" dirty="0">
                <a:solidFill>
                  <a:srgbClr val="000000"/>
                </a:solidFill>
                <a:latin typeface="Arial" panose="020B0604020202020204" pitchFamily="34" charset="0"/>
                <a:ea typeface="Calibri" panose="020F0502020204030204" pitchFamily="34" charset="0"/>
                <a:cs typeface="Times New Roman" panose="02020603050405020304" pitchFamily="18" charset="0"/>
              </a:rPr>
              <a:t>[A </a:t>
            </a:r>
            <a:r>
              <a:rPr lang="en-AU" b="1" dirty="0">
                <a:solidFill>
                  <a:srgbClr val="000000"/>
                </a:solidFill>
                <a:latin typeface="Arial" panose="020B0604020202020204" pitchFamily="34" charset="0"/>
                <a:ea typeface="Calibri" panose="020F0502020204030204" pitchFamily="34" charset="0"/>
                <a:cs typeface="Times New Roman" panose="02020603050405020304" pitchFamily="18" charset="0"/>
              </a:rPr>
              <a:t>microlith</a:t>
            </a:r>
            <a:r>
              <a:rPr lang="en-AU" dirty="0">
                <a:solidFill>
                  <a:srgbClr val="000000"/>
                </a:solidFill>
                <a:latin typeface="Arial" panose="020B0604020202020204" pitchFamily="34" charset="0"/>
                <a:ea typeface="Calibri" panose="020F0502020204030204" pitchFamily="34" charset="0"/>
                <a:cs typeface="Times New Roman" panose="02020603050405020304" pitchFamily="18" charset="0"/>
              </a:rPr>
              <a:t> is a small </a:t>
            </a:r>
            <a:r>
              <a:rPr lang="en-AU" dirty="0">
                <a:solidFill>
                  <a:srgbClr val="000000"/>
                </a:solidFill>
                <a:latin typeface="Arial" panose="020B0604020202020204" pitchFamily="34" charset="0"/>
                <a:ea typeface="Calibri" panose="020F0502020204030204" pitchFamily="34" charset="0"/>
                <a:cs typeface="Times New Roman" panose="02020603050405020304" pitchFamily="18" charset="0"/>
                <a:hlinkClick r:id="rId2" tooltip="Rock (geology)"/>
              </a:rPr>
              <a:t>stone</a:t>
            </a:r>
            <a:r>
              <a:rPr lang="en-AU" dirty="0">
                <a:solidFill>
                  <a:srgbClr val="000000"/>
                </a:solidFill>
                <a:latin typeface="Arial" panose="020B0604020202020204" pitchFamily="34" charset="0"/>
                <a:ea typeface="Calibri" panose="020F0502020204030204" pitchFamily="34" charset="0"/>
                <a:cs typeface="Times New Roman" panose="02020603050405020304" pitchFamily="18" charset="0"/>
              </a:rPr>
              <a:t> tool usually made of </a:t>
            </a:r>
            <a:r>
              <a:rPr lang="en-AU" dirty="0">
                <a:solidFill>
                  <a:srgbClr val="000000"/>
                </a:solidFill>
                <a:latin typeface="Arial" panose="020B0604020202020204" pitchFamily="34" charset="0"/>
                <a:ea typeface="Calibri" panose="020F0502020204030204" pitchFamily="34" charset="0"/>
                <a:cs typeface="Times New Roman" panose="02020603050405020304" pitchFamily="18" charset="0"/>
                <a:hlinkClick r:id="rId3" tooltip="Flint"/>
              </a:rPr>
              <a:t>flint</a:t>
            </a:r>
            <a:r>
              <a:rPr lang="en-AU" dirty="0">
                <a:solidFill>
                  <a:srgbClr val="000000"/>
                </a:solidFill>
                <a:latin typeface="Arial" panose="020B0604020202020204" pitchFamily="34" charset="0"/>
                <a:ea typeface="Calibri" panose="020F0502020204030204" pitchFamily="34" charset="0"/>
                <a:cs typeface="Times New Roman" panose="02020603050405020304" pitchFamily="18" charset="0"/>
              </a:rPr>
              <a:t> or </a:t>
            </a:r>
            <a:r>
              <a:rPr lang="en-AU" dirty="0">
                <a:solidFill>
                  <a:srgbClr val="000000"/>
                </a:solidFill>
                <a:latin typeface="Arial" panose="020B0604020202020204" pitchFamily="34" charset="0"/>
                <a:ea typeface="Calibri" panose="020F0502020204030204" pitchFamily="34" charset="0"/>
                <a:cs typeface="Times New Roman" panose="02020603050405020304" pitchFamily="18" charset="0"/>
                <a:hlinkClick r:id="rId4" tooltip="Chert"/>
              </a:rPr>
              <a:t>chert</a:t>
            </a:r>
            <a:r>
              <a:rPr lang="en-AU" dirty="0">
                <a:solidFill>
                  <a:srgbClr val="000000"/>
                </a:solidFill>
                <a:latin typeface="Arial" panose="020B0604020202020204" pitchFamily="34" charset="0"/>
                <a:ea typeface="Calibri" panose="020F0502020204030204" pitchFamily="34" charset="0"/>
                <a:cs typeface="Times New Roman" panose="02020603050405020304" pitchFamily="18" charset="0"/>
              </a:rPr>
              <a:t> and typically a centimetre or so in length and half a centimetre wide]. Microliths were used to form the points of hunting weapons, such as </a:t>
            </a:r>
            <a:r>
              <a:rPr lang="en-AU" dirty="0">
                <a:solidFill>
                  <a:srgbClr val="000000"/>
                </a:solidFill>
                <a:latin typeface="Arial" panose="020B0604020202020204" pitchFamily="34" charset="0"/>
                <a:ea typeface="Calibri" panose="020F0502020204030204" pitchFamily="34" charset="0"/>
                <a:cs typeface="Times New Roman" panose="02020603050405020304" pitchFamily="18" charset="0"/>
                <a:hlinkClick r:id="rId5" tooltip="Spear"/>
              </a:rPr>
              <a:t>spears</a:t>
            </a:r>
            <a:r>
              <a:rPr lang="en-AU" dirty="0">
                <a:solidFill>
                  <a:srgbClr val="000000"/>
                </a:solidFill>
                <a:latin typeface="Arial" panose="020B0604020202020204" pitchFamily="34" charset="0"/>
                <a:ea typeface="Calibri" panose="020F0502020204030204" pitchFamily="34" charset="0"/>
                <a:cs typeface="Times New Roman" panose="02020603050405020304" pitchFamily="18" charset="0"/>
              </a:rPr>
              <a:t> and (in later periods) </a:t>
            </a:r>
            <a:r>
              <a:rPr lang="en-AU" dirty="0">
                <a:solidFill>
                  <a:srgbClr val="000000"/>
                </a:solidFill>
                <a:latin typeface="Arial" panose="020B0604020202020204" pitchFamily="34" charset="0"/>
                <a:ea typeface="Calibri" panose="020F0502020204030204" pitchFamily="34" charset="0"/>
                <a:cs typeface="Times New Roman" panose="02020603050405020304" pitchFamily="18" charset="0"/>
                <a:hlinkClick r:id="rId6"/>
              </a:rPr>
              <a:t>arrows</a:t>
            </a:r>
            <a:r>
              <a:rPr lang="en-AU"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AU" dirty="0">
                <a:latin typeface="Helvetica" pitchFamily="2" charset="0"/>
                <a:ea typeface="Times New Roman" panose="02020603050405020304" pitchFamily="18" charset="0"/>
                <a:cs typeface="Times New Roman" panose="02020603050405020304" pitchFamily="18" charset="0"/>
              </a:rPr>
              <a:t>  </a:t>
            </a:r>
            <a:endParaRPr lang="en-AU" sz="20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750"/>
              </a:spcAft>
            </a:pPr>
            <a:r>
              <a:rPr lang="en-AU" dirty="0">
                <a:latin typeface="Helvetica" pitchFamily="2" charset="0"/>
                <a:ea typeface="Times New Roman" panose="02020603050405020304" pitchFamily="18" charset="0"/>
                <a:cs typeface="Times New Roman" panose="02020603050405020304" pitchFamily="18" charset="0"/>
              </a:rPr>
              <a:t> </a:t>
            </a:r>
            <a:endParaRPr lang="en-AU"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750"/>
              </a:spcAft>
              <a:buFont typeface="Symbol" pitchFamily="2" charset="2"/>
              <a:buChar char=""/>
            </a:pPr>
            <a:r>
              <a:rPr lang="en-AU" dirty="0">
                <a:solidFill>
                  <a:srgbClr val="333333"/>
                </a:solidFill>
                <a:latin typeface="Helvetica" pitchFamily="2" charset="0"/>
                <a:ea typeface="Times New Roman" panose="02020603050405020304" pitchFamily="18" charset="0"/>
                <a:cs typeface="Times New Roman" panose="02020603050405020304" pitchFamily="18" charset="0"/>
              </a:rPr>
              <a:t>the last phases by harpoons made of bone, antler and ivory. </a:t>
            </a:r>
            <a:endParaRPr lang="en-AU"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750"/>
              </a:spcAft>
            </a:pPr>
            <a:r>
              <a:rPr lang="en-AU" dirty="0">
                <a:solidFill>
                  <a:srgbClr val="333333"/>
                </a:solidFill>
                <a:latin typeface="Helvetica" pitchFamily="2" charset="0"/>
                <a:ea typeface="Times New Roman" panose="02020603050405020304" pitchFamily="18" charset="0"/>
                <a:cs typeface="Times New Roman" panose="02020603050405020304" pitchFamily="18" charset="0"/>
              </a:rPr>
              <a:t> </a:t>
            </a:r>
            <a:endParaRPr lang="en-AU" sz="2000" dirty="0">
              <a:latin typeface="Calibri" panose="020F0502020204030204" pitchFamily="34" charset="0"/>
              <a:ea typeface="Calibri" panose="020F0502020204030204" pitchFamily="34" charset="0"/>
              <a:cs typeface="Times New Roman" panose="02020603050405020304" pitchFamily="18" charset="0"/>
            </a:endParaRPr>
          </a:p>
          <a:p>
            <a:r>
              <a:rPr lang="en-AU" dirty="0">
                <a:solidFill>
                  <a:srgbClr val="333333"/>
                </a:solidFill>
                <a:latin typeface="Helvetica" pitchFamily="2" charset="0"/>
                <a:ea typeface="Times New Roman" panose="02020603050405020304" pitchFamily="18" charset="0"/>
              </a:rPr>
              <a:t>Elaborate worked bone, antler and ivory which served both functional and aesthetic purposes</a:t>
            </a:r>
            <a:r>
              <a:rPr lang="en-AU" dirty="0"/>
              <a:t> </a:t>
            </a:r>
            <a:endParaRPr lang="en-US" dirty="0"/>
          </a:p>
        </p:txBody>
      </p:sp>
    </p:spTree>
    <p:extLst>
      <p:ext uri="{BB962C8B-B14F-4D97-AF65-F5344CB8AC3E}">
        <p14:creationId xmlns:p14="http://schemas.microsoft.com/office/powerpoint/2010/main" val="8377867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a:extLst>
              <a:ext uri="{FF2B5EF4-FFF2-40B4-BE49-F238E27FC236}">
                <a16:creationId xmlns:a16="http://schemas.microsoft.com/office/drawing/2014/main" id="{673EEAE2-6657-0940-8A79-E0D2455E9861}"/>
              </a:ext>
            </a:extLst>
          </p:cNvPr>
          <p:cNvSpPr>
            <a:spLocks noGrp="1" noChangeArrowheads="1"/>
          </p:cNvSpPr>
          <p:nvPr>
            <p:ph type="title"/>
          </p:nvPr>
        </p:nvSpPr>
        <p:spPr>
          <a:xfrm>
            <a:off x="1524000" y="0"/>
            <a:ext cx="5688211" cy="1419820"/>
          </a:xfrm>
        </p:spPr>
        <p:txBody>
          <a:bodyPr anchor="b">
            <a:normAutofit fontScale="90000"/>
          </a:bodyPr>
          <a:lstStyle/>
          <a:p>
            <a:pPr>
              <a:lnSpc>
                <a:spcPct val="100000"/>
              </a:lnSpc>
              <a:tabLst>
                <a:tab pos="669703" algn="l"/>
              </a:tabLst>
            </a:pPr>
            <a:r>
              <a:rPr lang="en-US" altLang="en-US"/>
              <a:t>Upper Paleolithic Tool Culture	</a:t>
            </a:r>
          </a:p>
        </p:txBody>
      </p:sp>
      <p:sp>
        <p:nvSpPr>
          <p:cNvPr id="33795" name="Rectangle 3">
            <a:extLst>
              <a:ext uri="{FF2B5EF4-FFF2-40B4-BE49-F238E27FC236}">
                <a16:creationId xmlns:a16="http://schemas.microsoft.com/office/drawing/2014/main" id="{5CB4D700-216F-D749-BCC8-D5AB38339199}"/>
              </a:ext>
            </a:extLst>
          </p:cNvPr>
          <p:cNvSpPr>
            <a:spLocks/>
          </p:cNvSpPr>
          <p:nvPr/>
        </p:nvSpPr>
        <p:spPr bwMode="auto">
          <a:xfrm>
            <a:off x="7624093" y="339328"/>
            <a:ext cx="2616398" cy="276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969" b="1">
                <a:solidFill>
                  <a:srgbClr val="FF0000"/>
                </a:solidFill>
                <a:ea typeface="ヒラギノ明朝 ProN W3" panose="02020300000000000000" pitchFamily="18" charset="-128"/>
                <a:cs typeface="Arial" panose="020B0604020202020204" pitchFamily="34" charset="0"/>
              </a:rPr>
              <a:t>Punch blade method</a:t>
            </a:r>
          </a:p>
        </p:txBody>
      </p:sp>
      <p:pic>
        <p:nvPicPr>
          <p:cNvPr id="33796" name="Picture 4">
            <a:extLst>
              <a:ext uri="{FF2B5EF4-FFF2-40B4-BE49-F238E27FC236}">
                <a16:creationId xmlns:a16="http://schemas.microsoft.com/office/drawing/2014/main" id="{8B38743F-47F4-4A4F-B6B5-86D7480283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5374" y="895201"/>
            <a:ext cx="3884414" cy="5712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33797" name="Picture 5">
            <a:extLst>
              <a:ext uri="{FF2B5EF4-FFF2-40B4-BE49-F238E27FC236}">
                <a16:creationId xmlns:a16="http://schemas.microsoft.com/office/drawing/2014/main" id="{D91D3B4B-1F9B-094E-89FB-B10AA846A1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234092">
            <a:off x="2755181" y="2419945"/>
            <a:ext cx="725537"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33798" name="Rectangle 6">
            <a:extLst>
              <a:ext uri="{FF2B5EF4-FFF2-40B4-BE49-F238E27FC236}">
                <a16:creationId xmlns:a16="http://schemas.microsoft.com/office/drawing/2014/main" id="{32A380F3-BF46-0C4C-B2C1-1E75B1B1C896}"/>
              </a:ext>
            </a:extLst>
          </p:cNvPr>
          <p:cNvSpPr>
            <a:spLocks/>
          </p:cNvSpPr>
          <p:nvPr/>
        </p:nvSpPr>
        <p:spPr bwMode="auto">
          <a:xfrm>
            <a:off x="5126013" y="2357438"/>
            <a:ext cx="1521250" cy="389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266" b="1">
                <a:solidFill>
                  <a:schemeClr val="tx1"/>
                </a:solidFill>
                <a:ea typeface="ヒラギノ明朝 ProN W3" panose="02020300000000000000" pitchFamily="18" charset="-128"/>
                <a:cs typeface="Arial" panose="020B0604020202020204" pitchFamily="34" charset="0"/>
              </a:rPr>
              <a:t>Solutrean blade</a:t>
            </a:r>
          </a:p>
          <a:p>
            <a:pPr eaLnBrk="1" hangingPunct="1">
              <a:lnSpc>
                <a:spcPct val="100000"/>
              </a:lnSpc>
              <a:spcBef>
                <a:spcPct val="0"/>
              </a:spcBef>
              <a:buClrTx/>
              <a:buSzTx/>
              <a:buFontTx/>
              <a:buNone/>
            </a:pPr>
            <a:r>
              <a:rPr lang="en-US" altLang="en-US" sz="1266">
                <a:solidFill>
                  <a:schemeClr val="tx1"/>
                </a:solidFill>
                <a:ea typeface="ヒラギノ明朝 ProN W3" panose="02020300000000000000" pitchFamily="18" charset="-128"/>
                <a:cs typeface="Arial" panose="020B0604020202020204" pitchFamily="34" charset="0"/>
              </a:rPr>
              <a:t>Finely worked edge</a:t>
            </a:r>
          </a:p>
        </p:txBody>
      </p:sp>
      <p:sp>
        <p:nvSpPr>
          <p:cNvPr id="33799" name="Rectangle 7">
            <a:extLst>
              <a:ext uri="{FF2B5EF4-FFF2-40B4-BE49-F238E27FC236}">
                <a16:creationId xmlns:a16="http://schemas.microsoft.com/office/drawing/2014/main" id="{E2B303CE-58B6-514A-A324-E29A6D659D16}"/>
              </a:ext>
            </a:extLst>
          </p:cNvPr>
          <p:cNvSpPr>
            <a:spLocks/>
          </p:cNvSpPr>
          <p:nvPr/>
        </p:nvSpPr>
        <p:spPr bwMode="auto">
          <a:xfrm>
            <a:off x="2415312" y="6090047"/>
            <a:ext cx="1117294" cy="389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b="1">
                <a:solidFill>
                  <a:schemeClr val="tx1"/>
                </a:solidFill>
                <a:ea typeface="ヒラギノ明朝 ProN W3" panose="02020300000000000000" pitchFamily="18" charset="-128"/>
                <a:cs typeface="Arial" panose="020B0604020202020204" pitchFamily="34" charset="0"/>
              </a:rPr>
              <a:t>Burin</a:t>
            </a:r>
            <a:endParaRPr lang="en-US" altLang="en-US" sz="1266">
              <a:solidFill>
                <a:schemeClr val="tx1"/>
              </a:solidFill>
              <a:ea typeface="ヒラギノ明朝 ProN W3" panose="02020300000000000000" pitchFamily="18" charset="-128"/>
              <a:cs typeface="Arial" panose="020B0604020202020204" pitchFamily="34" charset="0"/>
            </a:endParaRPr>
          </a:p>
          <a:p>
            <a:pPr algn="ctr" eaLnBrk="1" hangingPunct="1">
              <a:lnSpc>
                <a:spcPct val="100000"/>
              </a:lnSpc>
              <a:spcBef>
                <a:spcPct val="0"/>
              </a:spcBef>
              <a:buClrTx/>
              <a:buSzTx/>
              <a:buFontTx/>
              <a:buNone/>
            </a:pPr>
            <a:r>
              <a:rPr lang="en-US" altLang="en-US" sz="1266">
                <a:solidFill>
                  <a:schemeClr val="tx1"/>
                </a:solidFill>
                <a:ea typeface="ヒラギノ明朝 ProN W3" panose="02020300000000000000" pitchFamily="18" charset="-128"/>
                <a:cs typeface="Arial" panose="020B0604020202020204" pitchFamily="34" charset="0"/>
              </a:rPr>
              <a:t>used as a drill</a:t>
            </a:r>
          </a:p>
        </p:txBody>
      </p:sp>
      <p:sp>
        <p:nvSpPr>
          <p:cNvPr id="33800" name="Rectangle 8">
            <a:extLst>
              <a:ext uri="{FF2B5EF4-FFF2-40B4-BE49-F238E27FC236}">
                <a16:creationId xmlns:a16="http://schemas.microsoft.com/office/drawing/2014/main" id="{932A41ED-7CD6-6E40-A11A-534759423DEB}"/>
              </a:ext>
            </a:extLst>
          </p:cNvPr>
          <p:cNvSpPr>
            <a:spLocks/>
          </p:cNvSpPr>
          <p:nvPr/>
        </p:nvSpPr>
        <p:spPr bwMode="auto">
          <a:xfrm>
            <a:off x="1975684" y="2884289"/>
            <a:ext cx="1086836" cy="207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17000"/>
              </a:lnSpc>
              <a:spcBef>
                <a:spcPct val="0"/>
              </a:spcBef>
              <a:buClrTx/>
              <a:buSzTx/>
              <a:buFontTx/>
              <a:buNone/>
            </a:pPr>
            <a:r>
              <a:rPr lang="en-US" altLang="en-US" sz="1266" b="1">
                <a:solidFill>
                  <a:schemeClr val="tx1"/>
                </a:solidFill>
                <a:ea typeface="ヒラギノ明朝 ProN W3" panose="02020300000000000000" pitchFamily="18" charset="-128"/>
                <a:cs typeface="Arial" panose="020B0604020202020204" pitchFamily="34" charset="0"/>
              </a:rPr>
              <a:t>Side scraper</a:t>
            </a:r>
          </a:p>
        </p:txBody>
      </p:sp>
      <p:pic>
        <p:nvPicPr>
          <p:cNvPr id="33801" name="Picture 9">
            <a:extLst>
              <a:ext uri="{FF2B5EF4-FFF2-40B4-BE49-F238E27FC236}">
                <a16:creationId xmlns:a16="http://schemas.microsoft.com/office/drawing/2014/main" id="{4C856FAD-3B72-F049-BE24-4B49BE71D7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864115">
            <a:off x="4474146" y="2254746"/>
            <a:ext cx="1081608" cy="435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33802" name="Picture 10">
            <a:extLst>
              <a:ext uri="{FF2B5EF4-FFF2-40B4-BE49-F238E27FC236}">
                <a16:creationId xmlns:a16="http://schemas.microsoft.com/office/drawing/2014/main" id="{858B57C5-814E-1C4E-B42B-19B9AFC84D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5611" y="3942457"/>
            <a:ext cx="804788" cy="2634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33803" name="Picture 11">
            <a:extLst>
              <a:ext uri="{FF2B5EF4-FFF2-40B4-BE49-F238E27FC236}">
                <a16:creationId xmlns:a16="http://schemas.microsoft.com/office/drawing/2014/main" id="{9E6E9B52-B1E2-7C44-81F3-C0950A7AE7D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0800000">
            <a:off x="2104430" y="5170289"/>
            <a:ext cx="539130" cy="134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nvGrpSpPr>
          <p:cNvPr id="33804" name="Group 12">
            <a:extLst>
              <a:ext uri="{FF2B5EF4-FFF2-40B4-BE49-F238E27FC236}">
                <a16:creationId xmlns:a16="http://schemas.microsoft.com/office/drawing/2014/main" id="{8676F58C-307C-C74A-9F61-1E404B7219C8}"/>
              </a:ext>
            </a:extLst>
          </p:cNvPr>
          <p:cNvGrpSpPr>
            <a:grpSpLocks/>
          </p:cNvGrpSpPr>
          <p:nvPr/>
        </p:nvGrpSpPr>
        <p:grpSpPr bwMode="auto">
          <a:xfrm>
            <a:off x="7212210" y="1035844"/>
            <a:ext cx="1345035" cy="498946"/>
            <a:chOff x="-50" y="0"/>
            <a:chExt cx="1205" cy="447"/>
          </a:xfrm>
        </p:grpSpPr>
        <p:sp>
          <p:nvSpPr>
            <p:cNvPr id="33818" name="Rectangle 13">
              <a:extLst>
                <a:ext uri="{FF2B5EF4-FFF2-40B4-BE49-F238E27FC236}">
                  <a16:creationId xmlns:a16="http://schemas.microsoft.com/office/drawing/2014/main" id="{7FDA1C8A-F1F8-B24B-AD5C-CEBC8286ED57}"/>
                </a:ext>
              </a:extLst>
            </p:cNvPr>
            <p:cNvSpPr>
              <a:spLocks/>
            </p:cNvSpPr>
            <p:nvPr/>
          </p:nvSpPr>
          <p:spPr bwMode="auto">
            <a:xfrm>
              <a:off x="-50" y="0"/>
              <a:ext cx="714"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b="1" dirty="0">
                  <a:solidFill>
                    <a:schemeClr val="tx1"/>
                  </a:solidFill>
                  <a:ea typeface="ヒラギノ明朝 ProN W3" panose="02020300000000000000" pitchFamily="18" charset="-128"/>
                  <a:cs typeface="Arial" panose="020B0604020202020204" pitchFamily="34" charset="0"/>
                </a:rPr>
                <a:t>Hammer stone</a:t>
              </a:r>
            </a:p>
          </p:txBody>
        </p:sp>
        <p:sp>
          <p:nvSpPr>
            <p:cNvPr id="33819" name="Line 14">
              <a:extLst>
                <a:ext uri="{FF2B5EF4-FFF2-40B4-BE49-F238E27FC236}">
                  <a16:creationId xmlns:a16="http://schemas.microsoft.com/office/drawing/2014/main" id="{8195B872-4C3A-0443-8F90-DE8A9E796FA5}"/>
                </a:ext>
              </a:extLst>
            </p:cNvPr>
            <p:cNvSpPr>
              <a:spLocks noChangeShapeType="1"/>
            </p:cNvSpPr>
            <p:nvPr/>
          </p:nvSpPr>
          <p:spPr bwMode="auto">
            <a:xfrm rot="10800000">
              <a:off x="605" y="191"/>
              <a:ext cx="550" cy="256"/>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grpSp>
      <p:grpSp>
        <p:nvGrpSpPr>
          <p:cNvPr id="33805" name="Group 15">
            <a:extLst>
              <a:ext uri="{FF2B5EF4-FFF2-40B4-BE49-F238E27FC236}">
                <a16:creationId xmlns:a16="http://schemas.microsoft.com/office/drawing/2014/main" id="{0220FAD5-87D7-A540-87BB-8DDA5A6A51E7}"/>
              </a:ext>
            </a:extLst>
          </p:cNvPr>
          <p:cNvGrpSpPr>
            <a:grpSpLocks/>
          </p:cNvGrpSpPr>
          <p:nvPr/>
        </p:nvGrpSpPr>
        <p:grpSpPr bwMode="auto">
          <a:xfrm>
            <a:off x="8703469" y="2205633"/>
            <a:ext cx="1297037" cy="464344"/>
            <a:chOff x="0" y="0"/>
            <a:chExt cx="1162" cy="416"/>
          </a:xfrm>
        </p:grpSpPr>
        <p:sp>
          <p:nvSpPr>
            <p:cNvPr id="33816" name="Rectangle 16">
              <a:extLst>
                <a:ext uri="{FF2B5EF4-FFF2-40B4-BE49-F238E27FC236}">
                  <a16:creationId xmlns:a16="http://schemas.microsoft.com/office/drawing/2014/main" id="{F28AE2CA-08E9-DB45-AB13-18E2539F72FD}"/>
                </a:ext>
              </a:extLst>
            </p:cNvPr>
            <p:cNvSpPr>
              <a:spLocks/>
            </p:cNvSpPr>
            <p:nvPr/>
          </p:nvSpPr>
          <p:spPr bwMode="auto">
            <a:xfrm>
              <a:off x="242" y="0"/>
              <a:ext cx="920"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266" b="1">
                  <a:solidFill>
                    <a:schemeClr val="tx1"/>
                  </a:solidFill>
                  <a:ea typeface="ヒラギノ明朝 ProN W3" panose="02020300000000000000" pitchFamily="18" charset="-128"/>
                  <a:cs typeface="Arial" panose="020B0604020202020204" pitchFamily="34" charset="0"/>
                </a:rPr>
                <a:t>Antler or bone punch</a:t>
              </a:r>
            </a:p>
          </p:txBody>
        </p:sp>
        <p:sp>
          <p:nvSpPr>
            <p:cNvPr id="33817" name="Line 17">
              <a:extLst>
                <a:ext uri="{FF2B5EF4-FFF2-40B4-BE49-F238E27FC236}">
                  <a16:creationId xmlns:a16="http://schemas.microsoft.com/office/drawing/2014/main" id="{0480A4DC-6A4D-6E41-BE88-B18E6C51A864}"/>
                </a:ext>
              </a:extLst>
            </p:cNvPr>
            <p:cNvSpPr>
              <a:spLocks noChangeShapeType="1"/>
            </p:cNvSpPr>
            <p:nvPr/>
          </p:nvSpPr>
          <p:spPr bwMode="auto">
            <a:xfrm rot="10800000" flipH="1">
              <a:off x="15" y="192"/>
              <a:ext cx="256" cy="210"/>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grpSp>
      <p:grpSp>
        <p:nvGrpSpPr>
          <p:cNvPr id="33806" name="Group 18">
            <a:extLst>
              <a:ext uri="{FF2B5EF4-FFF2-40B4-BE49-F238E27FC236}">
                <a16:creationId xmlns:a16="http://schemas.microsoft.com/office/drawing/2014/main" id="{D98081E0-640D-8347-85EF-4512215FE823}"/>
              </a:ext>
            </a:extLst>
          </p:cNvPr>
          <p:cNvGrpSpPr>
            <a:grpSpLocks/>
          </p:cNvGrpSpPr>
          <p:nvPr/>
        </p:nvGrpSpPr>
        <p:grpSpPr bwMode="auto">
          <a:xfrm>
            <a:off x="8931176" y="4089797"/>
            <a:ext cx="884040" cy="195337"/>
            <a:chOff x="20" y="0"/>
            <a:chExt cx="792" cy="175"/>
          </a:xfrm>
        </p:grpSpPr>
        <p:sp>
          <p:nvSpPr>
            <p:cNvPr id="33814" name="Rectangle 19">
              <a:extLst>
                <a:ext uri="{FF2B5EF4-FFF2-40B4-BE49-F238E27FC236}">
                  <a16:creationId xmlns:a16="http://schemas.microsoft.com/office/drawing/2014/main" id="{4A62CF58-056A-834E-A5D4-56D0E9B1461B}"/>
                </a:ext>
              </a:extLst>
            </p:cNvPr>
            <p:cNvSpPr>
              <a:spLocks/>
            </p:cNvSpPr>
            <p:nvPr/>
          </p:nvSpPr>
          <p:spPr bwMode="auto">
            <a:xfrm>
              <a:off x="378" y="0"/>
              <a:ext cx="434"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b="1">
                  <a:solidFill>
                    <a:schemeClr val="tx1"/>
                  </a:solidFill>
                  <a:ea typeface="ヒラギノ明朝 ProN W3" panose="02020300000000000000" pitchFamily="18" charset="-128"/>
                  <a:cs typeface="Arial" panose="020B0604020202020204" pitchFamily="34" charset="0"/>
                </a:rPr>
                <a:t>Core</a:t>
              </a:r>
            </a:p>
          </p:txBody>
        </p:sp>
        <p:sp>
          <p:nvSpPr>
            <p:cNvPr id="33815" name="Line 20">
              <a:extLst>
                <a:ext uri="{FF2B5EF4-FFF2-40B4-BE49-F238E27FC236}">
                  <a16:creationId xmlns:a16="http://schemas.microsoft.com/office/drawing/2014/main" id="{D6801595-2EA7-6142-B07D-0EBEBD77CFBB}"/>
                </a:ext>
              </a:extLst>
            </p:cNvPr>
            <p:cNvSpPr>
              <a:spLocks noChangeShapeType="1"/>
            </p:cNvSpPr>
            <p:nvPr/>
          </p:nvSpPr>
          <p:spPr bwMode="auto">
            <a:xfrm>
              <a:off x="20" y="80"/>
              <a:ext cx="372" cy="0"/>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grpSp>
      <p:grpSp>
        <p:nvGrpSpPr>
          <p:cNvPr id="33807" name="Group 21">
            <a:extLst>
              <a:ext uri="{FF2B5EF4-FFF2-40B4-BE49-F238E27FC236}">
                <a16:creationId xmlns:a16="http://schemas.microsoft.com/office/drawing/2014/main" id="{32EC00D3-6701-1746-B6B6-0787C8DFBB0C}"/>
              </a:ext>
            </a:extLst>
          </p:cNvPr>
          <p:cNvGrpSpPr>
            <a:grpSpLocks/>
          </p:cNvGrpSpPr>
          <p:nvPr/>
        </p:nvGrpSpPr>
        <p:grpSpPr bwMode="auto">
          <a:xfrm>
            <a:off x="9069586" y="4661297"/>
            <a:ext cx="1268016" cy="342677"/>
            <a:chOff x="16" y="0"/>
            <a:chExt cx="1136" cy="307"/>
          </a:xfrm>
        </p:grpSpPr>
        <p:sp>
          <p:nvSpPr>
            <p:cNvPr id="33812" name="Rectangle 22">
              <a:extLst>
                <a:ext uri="{FF2B5EF4-FFF2-40B4-BE49-F238E27FC236}">
                  <a16:creationId xmlns:a16="http://schemas.microsoft.com/office/drawing/2014/main" id="{3B99BCDD-0BD6-634B-BB0F-A4701FE990E9}"/>
                </a:ext>
              </a:extLst>
            </p:cNvPr>
            <p:cNvSpPr>
              <a:spLocks/>
            </p:cNvSpPr>
            <p:nvPr/>
          </p:nvSpPr>
          <p:spPr bwMode="auto">
            <a:xfrm>
              <a:off x="266" y="0"/>
              <a:ext cx="886"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b="1">
                  <a:solidFill>
                    <a:schemeClr val="tx1"/>
                  </a:solidFill>
                  <a:ea typeface="ヒラギノ明朝 ProN W3" panose="02020300000000000000" pitchFamily="18" charset="-128"/>
                  <a:cs typeface="Arial" panose="020B0604020202020204" pitchFamily="34" charset="0"/>
                </a:rPr>
                <a:t>Anvil stone</a:t>
              </a:r>
            </a:p>
          </p:txBody>
        </p:sp>
        <p:sp>
          <p:nvSpPr>
            <p:cNvPr id="33813" name="Line 23">
              <a:extLst>
                <a:ext uri="{FF2B5EF4-FFF2-40B4-BE49-F238E27FC236}">
                  <a16:creationId xmlns:a16="http://schemas.microsoft.com/office/drawing/2014/main" id="{1E3F4BEA-1536-D640-8CF1-1883E1EB5259}"/>
                </a:ext>
              </a:extLst>
            </p:cNvPr>
            <p:cNvSpPr>
              <a:spLocks noChangeShapeType="1"/>
            </p:cNvSpPr>
            <p:nvPr/>
          </p:nvSpPr>
          <p:spPr bwMode="auto">
            <a:xfrm rot="10800000" flipH="1">
              <a:off x="16" y="95"/>
              <a:ext cx="288" cy="212"/>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grpSp>
      <p:grpSp>
        <p:nvGrpSpPr>
          <p:cNvPr id="33808" name="Group 24">
            <a:extLst>
              <a:ext uri="{FF2B5EF4-FFF2-40B4-BE49-F238E27FC236}">
                <a16:creationId xmlns:a16="http://schemas.microsoft.com/office/drawing/2014/main" id="{E3BBF530-DC43-6E42-9AC7-A59C887065E9}"/>
              </a:ext>
            </a:extLst>
          </p:cNvPr>
          <p:cNvGrpSpPr>
            <a:grpSpLocks/>
          </p:cNvGrpSpPr>
          <p:nvPr/>
        </p:nvGrpSpPr>
        <p:grpSpPr bwMode="auto">
          <a:xfrm>
            <a:off x="6632898" y="5670351"/>
            <a:ext cx="1624087" cy="785813"/>
            <a:chOff x="0" y="0"/>
            <a:chExt cx="1454" cy="704"/>
          </a:xfrm>
        </p:grpSpPr>
        <p:sp>
          <p:nvSpPr>
            <p:cNvPr id="33809" name="Rectangle 25">
              <a:extLst>
                <a:ext uri="{FF2B5EF4-FFF2-40B4-BE49-F238E27FC236}">
                  <a16:creationId xmlns:a16="http://schemas.microsoft.com/office/drawing/2014/main" id="{1A2803E2-F1BF-B549-8D75-8771C55CECC5}"/>
                </a:ext>
              </a:extLst>
            </p:cNvPr>
            <p:cNvSpPr>
              <a:spLocks/>
            </p:cNvSpPr>
            <p:nvPr/>
          </p:nvSpPr>
          <p:spPr bwMode="auto">
            <a:xfrm>
              <a:off x="0" y="376"/>
              <a:ext cx="960"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266" b="1">
                  <a:solidFill>
                    <a:schemeClr val="tx1"/>
                  </a:solidFill>
                  <a:ea typeface="ヒラギノ明朝 ProN W3" panose="02020300000000000000" pitchFamily="18" charset="-128"/>
                  <a:cs typeface="Arial" panose="020B0604020202020204" pitchFamily="34" charset="0"/>
                </a:rPr>
                <a:t>Blades and waste flakes</a:t>
              </a:r>
            </a:p>
          </p:txBody>
        </p:sp>
        <p:sp>
          <p:nvSpPr>
            <p:cNvPr id="33810" name="Line 26">
              <a:extLst>
                <a:ext uri="{FF2B5EF4-FFF2-40B4-BE49-F238E27FC236}">
                  <a16:creationId xmlns:a16="http://schemas.microsoft.com/office/drawing/2014/main" id="{256CB501-50C4-1A4A-85B6-ABB3BEB8816F}"/>
                </a:ext>
              </a:extLst>
            </p:cNvPr>
            <p:cNvSpPr>
              <a:spLocks noChangeShapeType="1"/>
            </p:cNvSpPr>
            <p:nvPr/>
          </p:nvSpPr>
          <p:spPr bwMode="auto">
            <a:xfrm flipH="1">
              <a:off x="886" y="20"/>
              <a:ext cx="77" cy="444"/>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33811" name="Line 27">
              <a:extLst>
                <a:ext uri="{FF2B5EF4-FFF2-40B4-BE49-F238E27FC236}">
                  <a16:creationId xmlns:a16="http://schemas.microsoft.com/office/drawing/2014/main" id="{97672E97-5BEA-0E4F-9615-E808AC8AFF61}"/>
                </a:ext>
              </a:extLst>
            </p:cNvPr>
            <p:cNvSpPr>
              <a:spLocks noChangeShapeType="1"/>
            </p:cNvSpPr>
            <p:nvPr/>
          </p:nvSpPr>
          <p:spPr bwMode="auto">
            <a:xfrm rot="10800000">
              <a:off x="894" y="463"/>
              <a:ext cx="540" cy="155"/>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grpSp>
    </p:spTree>
    <p:extLst>
      <p:ext uri="{BB962C8B-B14F-4D97-AF65-F5344CB8AC3E}">
        <p14:creationId xmlns:p14="http://schemas.microsoft.com/office/powerpoint/2010/main" val="40138113"/>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a:extLst>
              <a:ext uri="{FF2B5EF4-FFF2-40B4-BE49-F238E27FC236}">
                <a16:creationId xmlns:a16="http://schemas.microsoft.com/office/drawing/2014/main" id="{CCE966E8-A40B-BB49-AC96-1A6FC6DA91B6}"/>
              </a:ext>
            </a:extLst>
          </p:cNvPr>
          <p:cNvSpPr>
            <a:spLocks/>
          </p:cNvSpPr>
          <p:nvPr/>
        </p:nvSpPr>
        <p:spPr bwMode="auto">
          <a:xfrm>
            <a:off x="6015633" y="-8929"/>
            <a:ext cx="4670227" cy="6902648"/>
          </a:xfrm>
          <a:prstGeom prst="rect">
            <a:avLst/>
          </a:prstGeom>
          <a:solidFill>
            <a:srgbClr val="80400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lnSpc>
                <a:spcPct val="114000"/>
              </a:lnSpc>
              <a:spcBef>
                <a:spcPts val="2000"/>
              </a:spcBef>
              <a:buClr>
                <a:srgbClr val="0B5ABB"/>
              </a:buClr>
              <a:buSzPct val="150000"/>
              <a:buFont typeface="Lucida Grande" panose="020B0600040502020204" pitchFamily="34" charset="0"/>
              <a:buChar char="‣"/>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endParaRPr lang="en-US" altLang="en-US" sz="1969">
              <a:solidFill>
                <a:srgbClr val="382F28"/>
              </a:solidFill>
              <a:latin typeface="Hoefler Text" panose="02030602050506020203" pitchFamily="18" charset="77"/>
              <a:ea typeface="ヒラギノ明朝 ProN W3" panose="02020300000000000000" pitchFamily="18" charset="-128"/>
              <a:sym typeface="Hoefler Text" panose="02030602050506020203" pitchFamily="18" charset="77"/>
            </a:endParaRPr>
          </a:p>
        </p:txBody>
      </p:sp>
      <p:sp>
        <p:nvSpPr>
          <p:cNvPr id="20482" name="Rectangle 2">
            <a:extLst>
              <a:ext uri="{FF2B5EF4-FFF2-40B4-BE49-F238E27FC236}">
                <a16:creationId xmlns:a16="http://schemas.microsoft.com/office/drawing/2014/main" id="{AE68559C-C9C7-6E43-9C0F-4834B9FC9D37}"/>
              </a:ext>
            </a:extLst>
          </p:cNvPr>
          <p:cNvSpPr>
            <a:spLocks/>
          </p:cNvSpPr>
          <p:nvPr/>
        </p:nvSpPr>
        <p:spPr bwMode="auto">
          <a:xfrm>
            <a:off x="1524000" y="0"/>
            <a:ext cx="4509492" cy="1419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b"/>
          <a:lstStyle>
            <a:lvl1pPr>
              <a:lnSpc>
                <a:spcPct val="114000"/>
              </a:lnSpc>
              <a:spcBef>
                <a:spcPts val="2000"/>
              </a:spcBef>
              <a:buClr>
                <a:srgbClr val="0B5ABB"/>
              </a:buClr>
              <a:buSzPct val="150000"/>
              <a:buFont typeface="Lucida Grande" panose="020B0600040502020204" pitchFamily="34" charset="0"/>
              <a:buChar char="‣"/>
              <a:tabLst>
                <a:tab pos="9525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4500">
                <a:latin typeface="Arial Black" panose="020B0604020202020204" pitchFamily="34" charset="0"/>
                <a:ea typeface="ヒラギノ明朝 ProN W3" panose="02020300000000000000" pitchFamily="18" charset="-128"/>
                <a:sym typeface="Arial Black" panose="020B0604020202020204" pitchFamily="34" charset="0"/>
              </a:rPr>
              <a:t>Tool Making Methods</a:t>
            </a:r>
          </a:p>
        </p:txBody>
      </p:sp>
      <p:sp>
        <p:nvSpPr>
          <p:cNvPr id="15363" name="Rectangle 3">
            <a:extLst>
              <a:ext uri="{FF2B5EF4-FFF2-40B4-BE49-F238E27FC236}">
                <a16:creationId xmlns:a16="http://schemas.microsoft.com/office/drawing/2014/main" id="{24E40A8D-3E9C-D647-818B-415E7A3EC9B9}"/>
              </a:ext>
            </a:extLst>
          </p:cNvPr>
          <p:cNvSpPr>
            <a:spLocks noGrp="1" noChangeArrowheads="1"/>
          </p:cNvSpPr>
          <p:nvPr>
            <p:ph type="body" idx="1"/>
          </p:nvPr>
        </p:nvSpPr>
        <p:spPr>
          <a:xfrm>
            <a:off x="644893" y="1518047"/>
            <a:ext cx="5183217" cy="1562695"/>
          </a:xfrm>
        </p:spPr>
        <p:txBody>
          <a:bodyPr>
            <a:normAutofit/>
          </a:bodyPr>
          <a:lstStyle/>
          <a:p>
            <a:pPr>
              <a:tabLst>
                <a:tab pos="721047" algn="l"/>
                <a:tab pos="968837" algn="l"/>
              </a:tabLst>
            </a:pPr>
            <a:r>
              <a:rPr lang="en-US" altLang="en-US" dirty="0"/>
              <a:t>Tool making methods included:</a:t>
            </a:r>
          </a:p>
          <a:p>
            <a:pPr marL="758996" lvl="1" indent="-366104">
              <a:spcBef>
                <a:spcPts val="1406"/>
              </a:spcBef>
              <a:buSzPct val="120000"/>
              <a:tabLst>
                <a:tab pos="721047" algn="l"/>
                <a:tab pos="968837" algn="l"/>
              </a:tabLst>
            </a:pPr>
            <a:r>
              <a:rPr lang="en-US" altLang="en-US" b="1" dirty="0">
                <a:solidFill>
                  <a:srgbClr val="FF0000"/>
                </a:solidFill>
              </a:rPr>
              <a:t>Punch blade method</a:t>
            </a:r>
            <a:br>
              <a:rPr lang="en-US" altLang="en-US" dirty="0"/>
            </a:br>
            <a:r>
              <a:rPr lang="en-US" altLang="en-US" dirty="0"/>
              <a:t>(Upper Paleolithic)</a:t>
            </a:r>
          </a:p>
        </p:txBody>
      </p:sp>
      <p:grpSp>
        <p:nvGrpSpPr>
          <p:cNvPr id="2" name="Group 4">
            <a:extLst>
              <a:ext uri="{FF2B5EF4-FFF2-40B4-BE49-F238E27FC236}">
                <a16:creationId xmlns:a16="http://schemas.microsoft.com/office/drawing/2014/main" id="{2A84175E-B262-D544-818B-404ACE6E696B}"/>
              </a:ext>
            </a:extLst>
          </p:cNvPr>
          <p:cNvGrpSpPr>
            <a:grpSpLocks/>
          </p:cNvGrpSpPr>
          <p:nvPr/>
        </p:nvGrpSpPr>
        <p:grpSpPr bwMode="auto">
          <a:xfrm>
            <a:off x="6409656" y="796975"/>
            <a:ext cx="3884414" cy="5712768"/>
            <a:chOff x="0" y="0"/>
            <a:chExt cx="3479" cy="5117"/>
          </a:xfrm>
        </p:grpSpPr>
        <p:pic>
          <p:nvPicPr>
            <p:cNvPr id="20485" name="Picture 5">
              <a:extLst>
                <a:ext uri="{FF2B5EF4-FFF2-40B4-BE49-F238E27FC236}">
                  <a16:creationId xmlns:a16="http://schemas.microsoft.com/office/drawing/2014/main" id="{E7E5CBB8-1991-4547-B088-621443569E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479" cy="5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nvGrpSpPr>
            <p:cNvPr id="20486" name="Group 6">
              <a:extLst>
                <a:ext uri="{FF2B5EF4-FFF2-40B4-BE49-F238E27FC236}">
                  <a16:creationId xmlns:a16="http://schemas.microsoft.com/office/drawing/2014/main" id="{497785AE-0E3D-E94E-B2B7-608C9CB73FC8}"/>
                </a:ext>
              </a:extLst>
            </p:cNvPr>
            <p:cNvGrpSpPr>
              <a:grpSpLocks/>
            </p:cNvGrpSpPr>
            <p:nvPr/>
          </p:nvGrpSpPr>
          <p:grpSpPr bwMode="auto">
            <a:xfrm>
              <a:off x="736" y="125"/>
              <a:ext cx="1174" cy="456"/>
              <a:chOff x="0" y="0"/>
              <a:chExt cx="1173" cy="456"/>
            </a:xfrm>
          </p:grpSpPr>
          <p:sp>
            <p:nvSpPr>
              <p:cNvPr id="20500" name="Rectangle 7">
                <a:extLst>
                  <a:ext uri="{FF2B5EF4-FFF2-40B4-BE49-F238E27FC236}">
                    <a16:creationId xmlns:a16="http://schemas.microsoft.com/office/drawing/2014/main" id="{1629805A-CF7D-8E48-AF95-A28AFDE9C74A}"/>
                  </a:ext>
                </a:extLst>
              </p:cNvPr>
              <p:cNvSpPr>
                <a:spLocks/>
              </p:cNvSpPr>
              <p:nvPr/>
            </p:nvSpPr>
            <p:spPr bwMode="auto">
              <a:xfrm>
                <a:off x="0" y="0"/>
                <a:ext cx="664"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a:solidFill>
                      <a:srgbClr val="FFFFFF"/>
                    </a:solidFill>
                    <a:ea typeface="ヒラギノ明朝 ProN W3" panose="02020300000000000000" pitchFamily="18" charset="-128"/>
                    <a:cs typeface="Arial" panose="020B0604020202020204" pitchFamily="34" charset="0"/>
                  </a:rPr>
                  <a:t>Hammer stone</a:t>
                </a:r>
              </a:p>
            </p:txBody>
          </p:sp>
          <p:sp>
            <p:nvSpPr>
              <p:cNvPr id="20501" name="Line 8">
                <a:extLst>
                  <a:ext uri="{FF2B5EF4-FFF2-40B4-BE49-F238E27FC236}">
                    <a16:creationId xmlns:a16="http://schemas.microsoft.com/office/drawing/2014/main" id="{347CD8AB-4C55-CE4A-915B-2FE010F6C799}"/>
                  </a:ext>
                </a:extLst>
              </p:cNvPr>
              <p:cNvSpPr>
                <a:spLocks noChangeShapeType="1"/>
              </p:cNvSpPr>
              <p:nvPr/>
            </p:nvSpPr>
            <p:spPr bwMode="auto">
              <a:xfrm rot="10800000">
                <a:off x="605" y="191"/>
                <a:ext cx="550" cy="256"/>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grpSp>
        <p:grpSp>
          <p:nvGrpSpPr>
            <p:cNvPr id="20487" name="Group 9">
              <a:extLst>
                <a:ext uri="{FF2B5EF4-FFF2-40B4-BE49-F238E27FC236}">
                  <a16:creationId xmlns:a16="http://schemas.microsoft.com/office/drawing/2014/main" id="{90B8005A-B445-234C-81FB-E5D6BE557B76}"/>
                </a:ext>
              </a:extLst>
            </p:cNvPr>
            <p:cNvGrpSpPr>
              <a:grpSpLocks/>
            </p:cNvGrpSpPr>
            <p:nvPr/>
          </p:nvGrpSpPr>
          <p:grpSpPr bwMode="auto">
            <a:xfrm>
              <a:off x="2022" y="1173"/>
              <a:ext cx="1163" cy="416"/>
              <a:chOff x="0" y="0"/>
              <a:chExt cx="1162" cy="416"/>
            </a:xfrm>
          </p:grpSpPr>
          <p:sp>
            <p:nvSpPr>
              <p:cNvPr id="20498" name="Rectangle 10">
                <a:extLst>
                  <a:ext uri="{FF2B5EF4-FFF2-40B4-BE49-F238E27FC236}">
                    <a16:creationId xmlns:a16="http://schemas.microsoft.com/office/drawing/2014/main" id="{915A6AB9-1D9A-0242-A185-CA619223A7A5}"/>
                  </a:ext>
                </a:extLst>
              </p:cNvPr>
              <p:cNvSpPr>
                <a:spLocks/>
              </p:cNvSpPr>
              <p:nvPr/>
            </p:nvSpPr>
            <p:spPr bwMode="auto">
              <a:xfrm>
                <a:off x="242" y="0"/>
                <a:ext cx="920"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266">
                    <a:solidFill>
                      <a:srgbClr val="FFFFFF"/>
                    </a:solidFill>
                    <a:ea typeface="ヒラギノ明朝 ProN W3" panose="02020300000000000000" pitchFamily="18" charset="-128"/>
                    <a:cs typeface="Arial" panose="020B0604020202020204" pitchFamily="34" charset="0"/>
                  </a:rPr>
                  <a:t>Antler or bone punch</a:t>
                </a:r>
              </a:p>
            </p:txBody>
          </p:sp>
          <p:sp>
            <p:nvSpPr>
              <p:cNvPr id="20499" name="Line 11">
                <a:extLst>
                  <a:ext uri="{FF2B5EF4-FFF2-40B4-BE49-F238E27FC236}">
                    <a16:creationId xmlns:a16="http://schemas.microsoft.com/office/drawing/2014/main" id="{C4C9570F-9685-1940-BADA-321D13535B81}"/>
                  </a:ext>
                </a:extLst>
              </p:cNvPr>
              <p:cNvSpPr>
                <a:spLocks noChangeShapeType="1"/>
              </p:cNvSpPr>
              <p:nvPr/>
            </p:nvSpPr>
            <p:spPr bwMode="auto">
              <a:xfrm rot="10800000" flipH="1">
                <a:off x="15" y="192"/>
                <a:ext cx="256" cy="210"/>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grpSp>
        <p:grpSp>
          <p:nvGrpSpPr>
            <p:cNvPr id="20488" name="Group 12">
              <a:extLst>
                <a:ext uri="{FF2B5EF4-FFF2-40B4-BE49-F238E27FC236}">
                  <a16:creationId xmlns:a16="http://schemas.microsoft.com/office/drawing/2014/main" id="{C2731EB7-1251-3E48-8B7F-D40857CA4EB4}"/>
                </a:ext>
              </a:extLst>
            </p:cNvPr>
            <p:cNvGrpSpPr>
              <a:grpSpLocks/>
            </p:cNvGrpSpPr>
            <p:nvPr/>
          </p:nvGrpSpPr>
          <p:grpSpPr bwMode="auto">
            <a:xfrm>
              <a:off x="2226" y="2861"/>
              <a:ext cx="783" cy="174"/>
              <a:chOff x="20" y="0"/>
              <a:chExt cx="782" cy="174"/>
            </a:xfrm>
          </p:grpSpPr>
          <p:sp>
            <p:nvSpPr>
              <p:cNvPr id="20496" name="Rectangle 13">
                <a:extLst>
                  <a:ext uri="{FF2B5EF4-FFF2-40B4-BE49-F238E27FC236}">
                    <a16:creationId xmlns:a16="http://schemas.microsoft.com/office/drawing/2014/main" id="{01D71DE2-1C4F-5D4D-B428-F2EB8DA1CE53}"/>
                  </a:ext>
                </a:extLst>
              </p:cNvPr>
              <p:cNvSpPr>
                <a:spLocks/>
              </p:cNvSpPr>
              <p:nvPr/>
            </p:nvSpPr>
            <p:spPr bwMode="auto">
              <a:xfrm>
                <a:off x="385" y="0"/>
                <a:ext cx="417"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a:solidFill>
                      <a:srgbClr val="FFFFFF"/>
                    </a:solidFill>
                    <a:ea typeface="ヒラギノ明朝 ProN W3" panose="02020300000000000000" pitchFamily="18" charset="-128"/>
                    <a:cs typeface="Arial" panose="020B0604020202020204" pitchFamily="34" charset="0"/>
                  </a:rPr>
                  <a:t>Core</a:t>
                </a:r>
              </a:p>
            </p:txBody>
          </p:sp>
          <p:sp>
            <p:nvSpPr>
              <p:cNvPr id="20497" name="Line 14">
                <a:extLst>
                  <a:ext uri="{FF2B5EF4-FFF2-40B4-BE49-F238E27FC236}">
                    <a16:creationId xmlns:a16="http://schemas.microsoft.com/office/drawing/2014/main" id="{B49A3045-5C44-AA41-9B2B-79C1B0AA32CA}"/>
                  </a:ext>
                </a:extLst>
              </p:cNvPr>
              <p:cNvSpPr>
                <a:spLocks noChangeShapeType="1"/>
              </p:cNvSpPr>
              <p:nvPr/>
            </p:nvSpPr>
            <p:spPr bwMode="auto">
              <a:xfrm>
                <a:off x="20" y="80"/>
                <a:ext cx="372" cy="0"/>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grpSp>
        <p:grpSp>
          <p:nvGrpSpPr>
            <p:cNvPr id="20489" name="Group 15">
              <a:extLst>
                <a:ext uri="{FF2B5EF4-FFF2-40B4-BE49-F238E27FC236}">
                  <a16:creationId xmlns:a16="http://schemas.microsoft.com/office/drawing/2014/main" id="{F250C7C6-82B9-AB48-8F90-E5AFC35FB7B5}"/>
                </a:ext>
              </a:extLst>
            </p:cNvPr>
            <p:cNvGrpSpPr>
              <a:grpSpLocks/>
            </p:cNvGrpSpPr>
            <p:nvPr/>
          </p:nvGrpSpPr>
          <p:grpSpPr bwMode="auto">
            <a:xfrm>
              <a:off x="2350" y="3373"/>
              <a:ext cx="1102" cy="307"/>
              <a:chOff x="16" y="0"/>
              <a:chExt cx="1102" cy="307"/>
            </a:xfrm>
          </p:grpSpPr>
          <p:sp>
            <p:nvSpPr>
              <p:cNvPr id="20494" name="Rectangle 16">
                <a:extLst>
                  <a:ext uri="{FF2B5EF4-FFF2-40B4-BE49-F238E27FC236}">
                    <a16:creationId xmlns:a16="http://schemas.microsoft.com/office/drawing/2014/main" id="{895161CE-09EF-324B-87A4-E735A23CCD7E}"/>
                  </a:ext>
                </a:extLst>
              </p:cNvPr>
              <p:cNvSpPr>
                <a:spLocks/>
              </p:cNvSpPr>
              <p:nvPr/>
            </p:nvSpPr>
            <p:spPr bwMode="auto">
              <a:xfrm>
                <a:off x="303" y="0"/>
                <a:ext cx="81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a:solidFill>
                      <a:srgbClr val="FFFFFF"/>
                    </a:solidFill>
                    <a:ea typeface="ヒラギノ明朝 ProN W3" panose="02020300000000000000" pitchFamily="18" charset="-128"/>
                    <a:cs typeface="Arial" panose="020B0604020202020204" pitchFamily="34" charset="0"/>
                  </a:rPr>
                  <a:t>Anvil stone</a:t>
                </a:r>
              </a:p>
            </p:txBody>
          </p:sp>
          <p:sp>
            <p:nvSpPr>
              <p:cNvPr id="20495" name="Line 17">
                <a:extLst>
                  <a:ext uri="{FF2B5EF4-FFF2-40B4-BE49-F238E27FC236}">
                    <a16:creationId xmlns:a16="http://schemas.microsoft.com/office/drawing/2014/main" id="{1F10DDE8-64A8-AE47-B983-0706B6E223F7}"/>
                  </a:ext>
                </a:extLst>
              </p:cNvPr>
              <p:cNvSpPr>
                <a:spLocks noChangeShapeType="1"/>
              </p:cNvSpPr>
              <p:nvPr/>
            </p:nvSpPr>
            <p:spPr bwMode="auto">
              <a:xfrm rot="10800000" flipH="1">
                <a:off x="16" y="95"/>
                <a:ext cx="288" cy="212"/>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grpSp>
        <p:grpSp>
          <p:nvGrpSpPr>
            <p:cNvPr id="20490" name="Group 18">
              <a:extLst>
                <a:ext uri="{FF2B5EF4-FFF2-40B4-BE49-F238E27FC236}">
                  <a16:creationId xmlns:a16="http://schemas.microsoft.com/office/drawing/2014/main" id="{90B09D88-2C08-BF4B-AA49-EBBECCC1BF4D}"/>
                </a:ext>
              </a:extLst>
            </p:cNvPr>
            <p:cNvGrpSpPr>
              <a:grpSpLocks/>
            </p:cNvGrpSpPr>
            <p:nvPr/>
          </p:nvGrpSpPr>
          <p:grpSpPr bwMode="auto">
            <a:xfrm>
              <a:off x="168" y="4277"/>
              <a:ext cx="1454" cy="704"/>
              <a:chOff x="0" y="0"/>
              <a:chExt cx="1454" cy="704"/>
            </a:xfrm>
          </p:grpSpPr>
          <p:sp>
            <p:nvSpPr>
              <p:cNvPr id="20491" name="Rectangle 19">
                <a:extLst>
                  <a:ext uri="{FF2B5EF4-FFF2-40B4-BE49-F238E27FC236}">
                    <a16:creationId xmlns:a16="http://schemas.microsoft.com/office/drawing/2014/main" id="{37C09191-D17C-A34C-8B56-3F62622084F4}"/>
                  </a:ext>
                </a:extLst>
              </p:cNvPr>
              <p:cNvSpPr>
                <a:spLocks/>
              </p:cNvSpPr>
              <p:nvPr/>
            </p:nvSpPr>
            <p:spPr bwMode="auto">
              <a:xfrm>
                <a:off x="0" y="376"/>
                <a:ext cx="960"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r>
                  <a:rPr lang="en-US" altLang="en-US" sz="1266">
                    <a:solidFill>
                      <a:schemeClr val="tx1"/>
                    </a:solidFill>
                    <a:ea typeface="ヒラギノ明朝 ProN W3" panose="02020300000000000000" pitchFamily="18" charset="-128"/>
                    <a:cs typeface="Arial" panose="020B0604020202020204" pitchFamily="34" charset="0"/>
                  </a:rPr>
                  <a:t>Blades and waste flakes</a:t>
                </a:r>
              </a:p>
            </p:txBody>
          </p:sp>
          <p:sp>
            <p:nvSpPr>
              <p:cNvPr id="20492" name="Line 20">
                <a:extLst>
                  <a:ext uri="{FF2B5EF4-FFF2-40B4-BE49-F238E27FC236}">
                    <a16:creationId xmlns:a16="http://schemas.microsoft.com/office/drawing/2014/main" id="{3A527405-4EA1-1C40-B0EA-0ABCA35B4A82}"/>
                  </a:ext>
                </a:extLst>
              </p:cNvPr>
              <p:cNvSpPr>
                <a:spLocks noChangeShapeType="1"/>
              </p:cNvSpPr>
              <p:nvPr/>
            </p:nvSpPr>
            <p:spPr bwMode="auto">
              <a:xfrm flipH="1">
                <a:off x="886" y="20"/>
                <a:ext cx="77" cy="444"/>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20493" name="Line 21">
                <a:extLst>
                  <a:ext uri="{FF2B5EF4-FFF2-40B4-BE49-F238E27FC236}">
                    <a16:creationId xmlns:a16="http://schemas.microsoft.com/office/drawing/2014/main" id="{F4F5EF75-FE74-614A-ADC1-02E096923520}"/>
                  </a:ext>
                </a:extLst>
              </p:cNvPr>
              <p:cNvSpPr>
                <a:spLocks noChangeShapeType="1"/>
              </p:cNvSpPr>
              <p:nvPr/>
            </p:nvSpPr>
            <p:spPr bwMode="auto">
              <a:xfrm rot="10800000">
                <a:off x="894" y="463"/>
                <a:ext cx="540" cy="155"/>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grpSp>
      </p:grpSp>
    </p:spTree>
    <p:extLst>
      <p:ext uri="{BB962C8B-B14F-4D97-AF65-F5344CB8AC3E}">
        <p14:creationId xmlns:p14="http://schemas.microsoft.com/office/powerpoint/2010/main" val="307394774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3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363">
                                            <p:txEl>
                                              <p:pRg st="1" end="1"/>
                                            </p:txEl>
                                          </p:spTgt>
                                        </p:tgtEl>
                                        <p:attrNameLst>
                                          <p:attrName>style.visibility</p:attrName>
                                        </p:attrNameLst>
                                      </p:cBhvr>
                                      <p:to>
                                        <p:strVal val="visible"/>
                                      </p:to>
                                    </p:set>
                                  </p:childTnLst>
                                </p:cTn>
                              </p:par>
                            </p:childTnLst>
                          </p:cTn>
                        </p:par>
                        <p:par>
                          <p:cTn id="11" fill="hold" nodeType="afterGroup">
                            <p:stCondLst>
                              <p:cond delay="500"/>
                            </p:stCondLst>
                            <p:childTnLst>
                              <p:par>
                                <p:cTn id="12" presetID="14811136" presetClass="entr" presetSubtype="-1073764424" fill="hold" nodeType="afterEffect">
                                  <p:stCondLst>
                                    <p:cond delay="0"/>
                                  </p:stCondLst>
                                  <p:childTnLst>
                                    <p:set>
                                      <p:cBhvr>
                                        <p:cTn id="13"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bldLvl="5"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a:extLst>
              <a:ext uri="{FF2B5EF4-FFF2-40B4-BE49-F238E27FC236}">
                <a16:creationId xmlns:a16="http://schemas.microsoft.com/office/drawing/2014/main" id="{2E66718E-E89E-8E40-957A-DECC870F915B}"/>
              </a:ext>
            </a:extLst>
          </p:cNvPr>
          <p:cNvSpPr>
            <a:spLocks/>
          </p:cNvSpPr>
          <p:nvPr/>
        </p:nvSpPr>
        <p:spPr bwMode="auto">
          <a:xfrm>
            <a:off x="6015633" y="-8929"/>
            <a:ext cx="4670227" cy="6902648"/>
          </a:xfrm>
          <a:prstGeom prst="rect">
            <a:avLst/>
          </a:prstGeom>
          <a:solidFill>
            <a:srgbClr val="804000"/>
          </a:solidFill>
          <a:ln w="25400">
            <a:solidFill>
              <a:srgbClr val="6E361D"/>
            </a:solidFill>
            <a:miter lim="800000"/>
            <a:headEnd/>
            <a:tailEnd/>
          </a:ln>
        </p:spPr>
        <p:txBody>
          <a:bodyPr lIns="0" tIns="0" rIns="0" bIns="0"/>
          <a:lstStyle>
            <a:lvl1pPr>
              <a:lnSpc>
                <a:spcPct val="114000"/>
              </a:lnSpc>
              <a:spcBef>
                <a:spcPts val="2000"/>
              </a:spcBef>
              <a:buClr>
                <a:srgbClr val="0B5ABB"/>
              </a:buClr>
              <a:buSzPct val="150000"/>
              <a:buFont typeface="Lucida Grande" panose="020B0600040502020204" pitchFamily="34" charset="0"/>
              <a:buChar char="‣"/>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eaLnBrk="1" hangingPunct="1">
              <a:lnSpc>
                <a:spcPct val="100000"/>
              </a:lnSpc>
              <a:spcBef>
                <a:spcPct val="0"/>
              </a:spcBef>
              <a:buClrTx/>
              <a:buSzTx/>
              <a:buFontTx/>
              <a:buNone/>
            </a:pPr>
            <a:endParaRPr lang="en-US" altLang="en-US" sz="1969">
              <a:solidFill>
                <a:srgbClr val="382F28"/>
              </a:solidFill>
              <a:latin typeface="Hoefler Text" panose="02030602050506020203" pitchFamily="18" charset="77"/>
              <a:ea typeface="ヒラギノ明朝 ProN W3" panose="02020300000000000000" pitchFamily="18" charset="-128"/>
              <a:sym typeface="Hoefler Text" panose="02030602050506020203" pitchFamily="18" charset="77"/>
            </a:endParaRPr>
          </a:p>
        </p:txBody>
      </p:sp>
      <p:pic>
        <p:nvPicPr>
          <p:cNvPr id="22530" name="Picture 2">
            <a:extLst>
              <a:ext uri="{FF2B5EF4-FFF2-40B4-BE49-F238E27FC236}">
                <a16:creationId xmlns:a16="http://schemas.microsoft.com/office/drawing/2014/main" id="{CA341D6B-8615-814E-AB6A-C8471DEE04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5051" y="1945556"/>
            <a:ext cx="4665762" cy="3777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22531" name="Rectangle 3">
            <a:extLst>
              <a:ext uri="{FF2B5EF4-FFF2-40B4-BE49-F238E27FC236}">
                <a16:creationId xmlns:a16="http://schemas.microsoft.com/office/drawing/2014/main" id="{236962FE-CDAE-3041-A601-6B7ABCE4BE14}"/>
              </a:ext>
            </a:extLst>
          </p:cNvPr>
          <p:cNvSpPr>
            <a:spLocks noGrp="1" noChangeArrowheads="1"/>
          </p:cNvSpPr>
          <p:nvPr>
            <p:ph type="body" idx="1"/>
          </p:nvPr>
        </p:nvSpPr>
        <p:spPr>
          <a:xfrm>
            <a:off x="702644" y="1518047"/>
            <a:ext cx="5125466" cy="3223617"/>
          </a:xfrm>
        </p:spPr>
        <p:txBody>
          <a:bodyPr>
            <a:normAutofit/>
          </a:bodyPr>
          <a:lstStyle/>
          <a:p>
            <a:pPr>
              <a:tabLst>
                <a:tab pos="721047" algn="l"/>
                <a:tab pos="968837" algn="l"/>
              </a:tabLst>
            </a:pPr>
            <a:r>
              <a:rPr lang="en-US" altLang="en-US" dirty="0"/>
              <a:t>Tool making methods included:</a:t>
            </a:r>
          </a:p>
          <a:p>
            <a:pPr marL="767926" lvl="1" indent="-375034">
              <a:lnSpc>
                <a:spcPct val="113000"/>
              </a:lnSpc>
              <a:spcBef>
                <a:spcPts val="703"/>
              </a:spcBef>
              <a:buSzPct val="120000"/>
              <a:tabLst>
                <a:tab pos="721047" algn="l"/>
                <a:tab pos="968837" algn="l"/>
              </a:tabLst>
            </a:pPr>
            <a:r>
              <a:rPr lang="en-US" altLang="en-US" b="1" dirty="0">
                <a:solidFill>
                  <a:srgbClr val="FF0000"/>
                </a:solidFill>
              </a:rPr>
              <a:t>Pressure flaking</a:t>
            </a:r>
            <a:br>
              <a:rPr lang="en-US" altLang="en-US" b="1" dirty="0">
                <a:ea typeface="ヒラギノ角ゴ ProN W6" panose="020B0300000000000000" pitchFamily="34" charset="-128"/>
              </a:rPr>
            </a:br>
            <a:r>
              <a:rPr lang="en-US" altLang="en-US" dirty="0"/>
              <a:t>(Solutrean industry of the</a:t>
            </a:r>
            <a:br>
              <a:rPr lang="en-US" altLang="en-US" dirty="0"/>
            </a:br>
            <a:r>
              <a:rPr lang="en-US" altLang="en-US" dirty="0"/>
              <a:t>Upper Paleolithic)</a:t>
            </a:r>
          </a:p>
        </p:txBody>
      </p:sp>
      <p:sp>
        <p:nvSpPr>
          <p:cNvPr id="22532" name="Rectangle 4">
            <a:extLst>
              <a:ext uri="{FF2B5EF4-FFF2-40B4-BE49-F238E27FC236}">
                <a16:creationId xmlns:a16="http://schemas.microsoft.com/office/drawing/2014/main" id="{D5861828-97EC-BE4A-9EF9-649C216C9336}"/>
              </a:ext>
            </a:extLst>
          </p:cNvPr>
          <p:cNvSpPr>
            <a:spLocks/>
          </p:cNvSpPr>
          <p:nvPr/>
        </p:nvSpPr>
        <p:spPr bwMode="auto">
          <a:xfrm>
            <a:off x="7598420" y="5197078"/>
            <a:ext cx="1268016" cy="74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a:solidFill>
                  <a:srgbClr val="FFFFFF"/>
                </a:solidFill>
                <a:ea typeface="ヒラギノ明朝 ProN W3" panose="02020300000000000000" pitchFamily="18" charset="-128"/>
                <a:cs typeface="Arial" panose="020B0604020202020204" pitchFamily="34" charset="0"/>
              </a:rPr>
              <a:t>Small, carefully controlled flakes are chipped off from the blade</a:t>
            </a:r>
          </a:p>
        </p:txBody>
      </p:sp>
      <p:sp>
        <p:nvSpPr>
          <p:cNvPr id="22533" name="Line 5">
            <a:extLst>
              <a:ext uri="{FF2B5EF4-FFF2-40B4-BE49-F238E27FC236}">
                <a16:creationId xmlns:a16="http://schemas.microsoft.com/office/drawing/2014/main" id="{97850299-BD65-4040-879A-0A848E3729D7}"/>
              </a:ext>
            </a:extLst>
          </p:cNvPr>
          <p:cNvSpPr>
            <a:spLocks noChangeShapeType="1"/>
          </p:cNvSpPr>
          <p:nvPr/>
        </p:nvSpPr>
        <p:spPr bwMode="auto">
          <a:xfrm flipH="1">
            <a:off x="8801696" y="4490517"/>
            <a:ext cx="564803" cy="644053"/>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22534" name="Rectangle 6">
            <a:extLst>
              <a:ext uri="{FF2B5EF4-FFF2-40B4-BE49-F238E27FC236}">
                <a16:creationId xmlns:a16="http://schemas.microsoft.com/office/drawing/2014/main" id="{7A820C6D-2950-6B4C-854D-A093C51416F4}"/>
              </a:ext>
            </a:extLst>
          </p:cNvPr>
          <p:cNvSpPr>
            <a:spLocks/>
          </p:cNvSpPr>
          <p:nvPr/>
        </p:nvSpPr>
        <p:spPr bwMode="auto">
          <a:xfrm>
            <a:off x="6321475" y="4714875"/>
            <a:ext cx="571500" cy="178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a:solidFill>
                  <a:srgbClr val="FFFFFF"/>
                </a:solidFill>
                <a:ea typeface="ヒラギノ明朝 ProN W3" panose="02020300000000000000" pitchFamily="18" charset="-128"/>
                <a:cs typeface="Arial" panose="020B0604020202020204" pitchFamily="34" charset="0"/>
              </a:rPr>
              <a:t>Antler</a:t>
            </a:r>
          </a:p>
        </p:txBody>
      </p:sp>
      <p:sp>
        <p:nvSpPr>
          <p:cNvPr id="22535" name="Line 7">
            <a:extLst>
              <a:ext uri="{FF2B5EF4-FFF2-40B4-BE49-F238E27FC236}">
                <a16:creationId xmlns:a16="http://schemas.microsoft.com/office/drawing/2014/main" id="{28517146-8A7F-674B-B2DE-47210854ECF7}"/>
              </a:ext>
            </a:extLst>
          </p:cNvPr>
          <p:cNvSpPr>
            <a:spLocks noChangeShapeType="1"/>
          </p:cNvSpPr>
          <p:nvPr/>
        </p:nvSpPr>
        <p:spPr bwMode="auto">
          <a:xfrm>
            <a:off x="6300267" y="3860974"/>
            <a:ext cx="295796" cy="809253"/>
          </a:xfrm>
          <a:prstGeom prst="line">
            <a:avLst/>
          </a:prstGeom>
          <a:noFill/>
          <a:ln w="25400">
            <a:solidFill>
              <a:srgbClr val="FF0000"/>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en-US" sz="1266"/>
          </a:p>
        </p:txBody>
      </p:sp>
      <p:sp>
        <p:nvSpPr>
          <p:cNvPr id="22536" name="Rectangle 8">
            <a:extLst>
              <a:ext uri="{FF2B5EF4-FFF2-40B4-BE49-F238E27FC236}">
                <a16:creationId xmlns:a16="http://schemas.microsoft.com/office/drawing/2014/main" id="{67606138-4061-AE45-B457-4DAC783126DD}"/>
              </a:ext>
            </a:extLst>
          </p:cNvPr>
          <p:cNvSpPr>
            <a:spLocks/>
          </p:cNvSpPr>
          <p:nvPr/>
        </p:nvSpPr>
        <p:spPr bwMode="auto">
          <a:xfrm>
            <a:off x="1524000" y="0"/>
            <a:ext cx="4509492" cy="1419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b"/>
          <a:lstStyle>
            <a:lvl1pPr>
              <a:lnSpc>
                <a:spcPct val="114000"/>
              </a:lnSpc>
              <a:spcBef>
                <a:spcPts val="2000"/>
              </a:spcBef>
              <a:buClr>
                <a:srgbClr val="0B5ABB"/>
              </a:buClr>
              <a:buSzPct val="150000"/>
              <a:buFont typeface="Lucida Grande" panose="020B0600040502020204" pitchFamily="34" charset="0"/>
              <a:buChar char="‣"/>
              <a:tabLst>
                <a:tab pos="9525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4500">
                <a:latin typeface="Arial Black" panose="020B0604020202020204" pitchFamily="34" charset="0"/>
                <a:ea typeface="ヒラギノ明朝 ProN W3" panose="02020300000000000000" pitchFamily="18" charset="-128"/>
                <a:sym typeface="Arial Black" panose="020B0604020202020204" pitchFamily="34" charset="0"/>
              </a:rPr>
              <a:t>Tool Making Methods</a:t>
            </a:r>
          </a:p>
        </p:txBody>
      </p:sp>
    </p:spTree>
    <p:extLst>
      <p:ext uri="{BB962C8B-B14F-4D97-AF65-F5344CB8AC3E}">
        <p14:creationId xmlns:p14="http://schemas.microsoft.com/office/powerpoint/2010/main" val="1731301850"/>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a:extLst>
              <a:ext uri="{FF2B5EF4-FFF2-40B4-BE49-F238E27FC236}">
                <a16:creationId xmlns:a16="http://schemas.microsoft.com/office/drawing/2014/main" id="{19F25D91-560D-094E-B8AC-B2CC2D88DED9}"/>
              </a:ext>
            </a:extLst>
          </p:cNvPr>
          <p:cNvSpPr>
            <a:spLocks/>
          </p:cNvSpPr>
          <p:nvPr/>
        </p:nvSpPr>
        <p:spPr bwMode="auto">
          <a:xfrm>
            <a:off x="4211399" y="5616774"/>
            <a:ext cx="1259960" cy="207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17000"/>
              </a:lnSpc>
              <a:spcBef>
                <a:spcPct val="0"/>
              </a:spcBef>
              <a:buClrTx/>
              <a:buSzTx/>
              <a:buFontTx/>
              <a:buNone/>
            </a:pPr>
            <a:r>
              <a:rPr lang="en-US" altLang="en-US" sz="1266" b="1">
                <a:solidFill>
                  <a:schemeClr val="tx1"/>
                </a:solidFill>
                <a:ea typeface="ヒラギノ明朝 ProN W3" panose="02020300000000000000" pitchFamily="18" charset="-128"/>
                <a:cs typeface="Arial" panose="020B0604020202020204" pitchFamily="34" charset="0"/>
              </a:rPr>
              <a:t>Throwing stick</a:t>
            </a:r>
          </a:p>
        </p:txBody>
      </p:sp>
      <p:sp>
        <p:nvSpPr>
          <p:cNvPr id="34818" name="Rectangle 2">
            <a:extLst>
              <a:ext uri="{FF2B5EF4-FFF2-40B4-BE49-F238E27FC236}">
                <a16:creationId xmlns:a16="http://schemas.microsoft.com/office/drawing/2014/main" id="{390B5026-6074-8343-BF2B-48CB81B08235}"/>
              </a:ext>
            </a:extLst>
          </p:cNvPr>
          <p:cNvSpPr>
            <a:spLocks/>
          </p:cNvSpPr>
          <p:nvPr/>
        </p:nvSpPr>
        <p:spPr bwMode="auto">
          <a:xfrm>
            <a:off x="6950737" y="4089797"/>
            <a:ext cx="1078821" cy="207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17000"/>
              </a:lnSpc>
              <a:spcBef>
                <a:spcPct val="0"/>
              </a:spcBef>
              <a:buClrTx/>
              <a:buSzTx/>
              <a:buFontTx/>
              <a:buNone/>
            </a:pPr>
            <a:r>
              <a:rPr lang="en-US" altLang="en-US" sz="1266" b="1">
                <a:solidFill>
                  <a:schemeClr val="tx1"/>
                </a:solidFill>
                <a:ea typeface="ヒラギノ明朝 ProN W3" panose="02020300000000000000" pitchFamily="18" charset="-128"/>
                <a:cs typeface="Arial" panose="020B0604020202020204" pitchFamily="34" charset="0"/>
              </a:rPr>
              <a:t>Bone needle</a:t>
            </a:r>
          </a:p>
        </p:txBody>
      </p:sp>
      <p:pic>
        <p:nvPicPr>
          <p:cNvPr id="34819" name="Picture 3">
            <a:extLst>
              <a:ext uri="{FF2B5EF4-FFF2-40B4-BE49-F238E27FC236}">
                <a16:creationId xmlns:a16="http://schemas.microsoft.com/office/drawing/2014/main" id="{3DEB254C-F618-0043-8B81-8F519D9B15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4430" y="5732859"/>
            <a:ext cx="6250781" cy="750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34820" name="Picture 4">
            <a:extLst>
              <a:ext uri="{FF2B5EF4-FFF2-40B4-BE49-F238E27FC236}">
                <a16:creationId xmlns:a16="http://schemas.microsoft.com/office/drawing/2014/main" id="{FC72C135-FC9E-494C-8159-81AF35B2F0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0851" y="4330899"/>
            <a:ext cx="5268516" cy="1223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34821" name="Picture 5">
            <a:extLst>
              <a:ext uri="{FF2B5EF4-FFF2-40B4-BE49-F238E27FC236}">
                <a16:creationId xmlns:a16="http://schemas.microsoft.com/office/drawing/2014/main" id="{E9CD6E70-D49F-4744-9186-05E98ACDA9E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02834" y="840069"/>
            <a:ext cx="277936" cy="521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34822" name="Picture 6">
            <a:extLst>
              <a:ext uri="{FF2B5EF4-FFF2-40B4-BE49-F238E27FC236}">
                <a16:creationId xmlns:a16="http://schemas.microsoft.com/office/drawing/2014/main" id="{697F3E09-7799-E444-A483-EBD4BF25A2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93309" y="1086753"/>
            <a:ext cx="732234" cy="493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34823" name="Rectangle 7">
            <a:extLst>
              <a:ext uri="{FF2B5EF4-FFF2-40B4-BE49-F238E27FC236}">
                <a16:creationId xmlns:a16="http://schemas.microsoft.com/office/drawing/2014/main" id="{36107B0E-9143-E842-BCD2-003169480F81}"/>
              </a:ext>
            </a:extLst>
          </p:cNvPr>
          <p:cNvSpPr>
            <a:spLocks/>
          </p:cNvSpPr>
          <p:nvPr/>
        </p:nvSpPr>
        <p:spPr bwMode="auto">
          <a:xfrm>
            <a:off x="9764621" y="6203463"/>
            <a:ext cx="1812727" cy="366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114300">
              <a:lnSpc>
                <a:spcPct val="114000"/>
              </a:lnSpc>
              <a:spcBef>
                <a:spcPts val="2000"/>
              </a:spcBef>
              <a:buClr>
                <a:srgbClr val="0B5ABB"/>
              </a:buClr>
              <a:buSzPct val="150000"/>
              <a:buFont typeface="Lucida Grande" panose="020B0600040502020204" pitchFamily="34" charset="0"/>
              <a:buChar char="‣"/>
              <a:tabLst>
                <a:tab pos="5207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5207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eaLnBrk="1" hangingPunct="1">
              <a:lnSpc>
                <a:spcPct val="100000"/>
              </a:lnSpc>
              <a:spcBef>
                <a:spcPct val="0"/>
              </a:spcBef>
              <a:buClrTx/>
              <a:buSzTx/>
              <a:buFontTx/>
              <a:buNone/>
            </a:pPr>
            <a:r>
              <a:rPr lang="en-US" altLang="en-US" sz="1266" b="1">
                <a:solidFill>
                  <a:schemeClr val="tx1"/>
                </a:solidFill>
                <a:ea typeface="ヒラギノ明朝 ProN W3" panose="02020300000000000000" pitchFamily="18" charset="-128"/>
                <a:cs typeface="Arial" panose="020B0604020202020204" pitchFamily="34" charset="0"/>
              </a:rPr>
              <a:t>Harpoon heads made from bone or antler</a:t>
            </a:r>
          </a:p>
        </p:txBody>
      </p:sp>
      <p:sp>
        <p:nvSpPr>
          <p:cNvPr id="34824" name="Rectangle 8">
            <a:extLst>
              <a:ext uri="{FF2B5EF4-FFF2-40B4-BE49-F238E27FC236}">
                <a16:creationId xmlns:a16="http://schemas.microsoft.com/office/drawing/2014/main" id="{2C7B6A90-2080-6340-9DAF-2B935EE417CE}"/>
              </a:ext>
            </a:extLst>
          </p:cNvPr>
          <p:cNvSpPr>
            <a:spLocks/>
          </p:cNvSpPr>
          <p:nvPr/>
        </p:nvSpPr>
        <p:spPr bwMode="auto">
          <a:xfrm>
            <a:off x="115503" y="410766"/>
            <a:ext cx="10943923" cy="1009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b"/>
          <a:lstStyle>
            <a:lvl1pPr>
              <a:lnSpc>
                <a:spcPct val="114000"/>
              </a:lnSpc>
              <a:spcBef>
                <a:spcPts val="2000"/>
              </a:spcBef>
              <a:buClr>
                <a:srgbClr val="0B5ABB"/>
              </a:buClr>
              <a:buSzPct val="150000"/>
              <a:buFont typeface="Lucida Grande" panose="020B0600040502020204" pitchFamily="34" charset="0"/>
              <a:buChar char="‣"/>
              <a:tabLst>
                <a:tab pos="952500"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952500"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lgn="ctr">
              <a:lnSpc>
                <a:spcPct val="100000"/>
              </a:lnSpc>
              <a:spcBef>
                <a:spcPts val="141"/>
              </a:spcBef>
              <a:buClrTx/>
              <a:buSzTx/>
              <a:buNone/>
            </a:pPr>
            <a:r>
              <a:rPr lang="en-US" altLang="en-US" sz="4500" dirty="0">
                <a:latin typeface="Arial Black" panose="020B0604020202020204" pitchFamily="34" charset="0"/>
                <a:ea typeface="ヒラギノ明朝 ProN W3" panose="02020300000000000000" pitchFamily="18" charset="-128"/>
                <a:sym typeface="Arial Black" panose="020B0604020202020204" pitchFamily="34" charset="0"/>
              </a:rPr>
              <a:t>Upper Paleolithic Tool Culture	</a:t>
            </a:r>
          </a:p>
        </p:txBody>
      </p:sp>
      <p:pic>
        <p:nvPicPr>
          <p:cNvPr id="34825" name="Picture 9">
            <a:extLst>
              <a:ext uri="{FF2B5EF4-FFF2-40B4-BE49-F238E27FC236}">
                <a16:creationId xmlns:a16="http://schemas.microsoft.com/office/drawing/2014/main" id="{1E83F302-38D1-F649-A7E2-C3915D6B53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85297" y="4357688"/>
            <a:ext cx="2616398" cy="16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29706" name="Rectangle 10">
            <a:extLst>
              <a:ext uri="{FF2B5EF4-FFF2-40B4-BE49-F238E27FC236}">
                <a16:creationId xmlns:a16="http://schemas.microsoft.com/office/drawing/2014/main" id="{8B2FFFD3-12DB-B946-AEBF-5B07FCF1682F}"/>
              </a:ext>
            </a:extLst>
          </p:cNvPr>
          <p:cNvSpPr>
            <a:spLocks/>
          </p:cNvSpPr>
          <p:nvPr/>
        </p:nvSpPr>
        <p:spPr bwMode="auto">
          <a:xfrm>
            <a:off x="664144" y="2009180"/>
            <a:ext cx="7691068" cy="1741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81000" indent="-381000">
              <a:lnSpc>
                <a:spcPct val="114000"/>
              </a:lnSpc>
              <a:spcBef>
                <a:spcPts val="2000"/>
              </a:spcBef>
              <a:buClr>
                <a:srgbClr val="0B5ABB"/>
              </a:buClr>
              <a:buSzPct val="150000"/>
              <a:buFont typeface="Lucida Grande" panose="020B0600040502020204" pitchFamily="34" charset="0"/>
              <a:buChar char="‣"/>
              <a:tabLst>
                <a:tab pos="1025525" algn="l"/>
              </a:tabLst>
              <a:defRPr sz="28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1pPr>
            <a:lvl2pPr marL="37931725" indent="-37474525">
              <a:lnSpc>
                <a:spcPct val="117000"/>
              </a:lnSpc>
              <a:spcBef>
                <a:spcPts val="1500"/>
              </a:spcBef>
              <a:buClr>
                <a:srgbClr val="0B5ABB"/>
              </a:buClr>
              <a:buSzPct val="139000"/>
              <a:buFont typeface="Lucida Grande" panose="020B0600040502020204" pitchFamily="34" charset="0"/>
              <a:buChar char="‣"/>
              <a:tabLst>
                <a:tab pos="1025525"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2pPr>
            <a:lvl3pPr marL="1249363" indent="-322263">
              <a:lnSpc>
                <a:spcPct val="117000"/>
              </a:lnSpc>
              <a:spcBef>
                <a:spcPts val="1500"/>
              </a:spcBef>
              <a:buClr>
                <a:srgbClr val="0B5ABB"/>
              </a:buClr>
              <a:buSzPct val="77000"/>
              <a:buFont typeface="Lucida Grande" panose="020B0600040502020204" pitchFamily="34" charset="0"/>
              <a:buChar char="‣"/>
              <a:tabLst>
                <a:tab pos="1025525"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3pPr>
            <a:lvl4pPr marL="1843088" indent="-534988">
              <a:lnSpc>
                <a:spcPct val="117000"/>
              </a:lnSpc>
              <a:spcBef>
                <a:spcPts val="1500"/>
              </a:spcBef>
              <a:buClr>
                <a:srgbClr val="0B5ABB"/>
              </a:buClr>
              <a:buSzPct val="139000"/>
              <a:buFont typeface="Lucida Grande" panose="020B0600040502020204" pitchFamily="34" charset="0"/>
              <a:buChar char="‣"/>
              <a:tabLst>
                <a:tab pos="1025525"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4pPr>
            <a:lvl5pPr marL="2211388" indent="-522288">
              <a:lnSpc>
                <a:spcPct val="117000"/>
              </a:lnSpc>
              <a:spcBef>
                <a:spcPts val="1500"/>
              </a:spcBef>
              <a:buClr>
                <a:srgbClr val="0B5ABB"/>
              </a:buClr>
              <a:buSzPct val="139000"/>
              <a:buFont typeface="Lucida Grande" panose="020B0600040502020204" pitchFamily="34" charset="0"/>
              <a:buChar char="‣"/>
              <a:tabLst>
                <a:tab pos="1025525"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5pPr>
            <a:lvl6pPr marL="26685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1025525"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6pPr>
            <a:lvl7pPr marL="31257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1025525"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7pPr>
            <a:lvl8pPr marL="35829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1025525"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8pPr>
            <a:lvl9pPr marL="4040188" indent="-522288" eaLnBrk="0" fontAlgn="base" hangingPunct="0">
              <a:lnSpc>
                <a:spcPct val="117000"/>
              </a:lnSpc>
              <a:spcBef>
                <a:spcPts val="1500"/>
              </a:spcBef>
              <a:spcAft>
                <a:spcPct val="0"/>
              </a:spcAft>
              <a:buClr>
                <a:srgbClr val="0B5ABB"/>
              </a:buClr>
              <a:buSzPct val="139000"/>
              <a:buFont typeface="Lucida Grande" panose="020B0600040502020204" pitchFamily="34" charset="0"/>
              <a:buChar char="‣"/>
              <a:tabLst>
                <a:tab pos="1025525" algn="l"/>
              </a:tabLst>
              <a:defRPr sz="2400">
                <a:solidFill>
                  <a:srgbClr val="000000"/>
                </a:solidFill>
                <a:latin typeface="Arial" panose="020B0604020202020204" pitchFamily="34" charset="0"/>
                <a:ea typeface="ヒラギノ角ゴ ProN W3" panose="020B0300000000000000" pitchFamily="34" charset="-128"/>
                <a:sym typeface="Arial" panose="020B0604020202020204" pitchFamily="34" charset="0"/>
              </a:defRPr>
            </a:lvl9pPr>
          </a:lstStyle>
          <a:p>
            <a:pPr>
              <a:buFont typeface="Arial" panose="020B0604020202020204" pitchFamily="34" charset="0"/>
              <a:buChar char="•"/>
            </a:pPr>
            <a:r>
              <a:rPr lang="en-US" altLang="en-US" sz="1969" b="1" dirty="0">
                <a:solidFill>
                  <a:schemeClr val="tx1"/>
                </a:solidFill>
                <a:ea typeface="ヒラギノ明朝 ProN W3" panose="02020300000000000000" pitchFamily="18" charset="-128"/>
                <a:cs typeface="Arial" panose="020B0604020202020204" pitchFamily="34" charset="0"/>
              </a:rPr>
              <a:t>Throwing sticks</a:t>
            </a:r>
            <a:r>
              <a:rPr lang="en-US" altLang="en-US" sz="1969" dirty="0">
                <a:solidFill>
                  <a:schemeClr val="tx1"/>
                </a:solidFill>
                <a:ea typeface="ヒラギノ明朝 ProN W3" panose="02020300000000000000" pitchFamily="18" charset="-128"/>
                <a:cs typeface="Arial" panose="020B0604020202020204" pitchFamily="34" charset="0"/>
              </a:rPr>
              <a:t> were a major development in the arsenal of the Paleolithic hunter.</a:t>
            </a:r>
          </a:p>
          <a:p>
            <a:pPr>
              <a:buFont typeface="Arial" panose="020B0604020202020204" pitchFamily="34" charset="0"/>
              <a:buChar char="•"/>
            </a:pPr>
            <a:r>
              <a:rPr lang="en-US" altLang="en-US" sz="1969" dirty="0">
                <a:solidFill>
                  <a:schemeClr val="tx1"/>
                </a:solidFill>
                <a:ea typeface="ヒラギノ明朝 ProN W3" panose="02020300000000000000" pitchFamily="18" charset="-128"/>
                <a:cs typeface="Arial" panose="020B0604020202020204" pitchFamily="34" charset="0"/>
              </a:rPr>
              <a:t>They drastically increased the ballistic range of the spear and tipped the balance in favor of the hunter.</a:t>
            </a:r>
          </a:p>
        </p:txBody>
      </p:sp>
    </p:spTree>
    <p:extLst>
      <p:ext uri="{BB962C8B-B14F-4D97-AF65-F5344CB8AC3E}">
        <p14:creationId xmlns:p14="http://schemas.microsoft.com/office/powerpoint/2010/main" val="398372913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970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970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6"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table showing the time frame of evolution for the different human species, tool making traditions, and stages of the Paleolithic">
            <a:extLst>
              <a:ext uri="{FF2B5EF4-FFF2-40B4-BE49-F238E27FC236}">
                <a16:creationId xmlns:a16="http://schemas.microsoft.com/office/drawing/2014/main" id="{18A99933-2C46-4F07-8019-346F127275B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04778" y="643466"/>
            <a:ext cx="10382443" cy="557106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E602E72-A9A6-4101-8FA4-6BE902F9F56C}"/>
              </a:ext>
            </a:extLst>
          </p:cNvPr>
          <p:cNvSpPr/>
          <p:nvPr/>
        </p:nvSpPr>
        <p:spPr>
          <a:xfrm>
            <a:off x="17091" y="6488668"/>
            <a:ext cx="6078908" cy="369332"/>
          </a:xfrm>
          <a:prstGeom prst="rect">
            <a:avLst/>
          </a:prstGeom>
        </p:spPr>
        <p:txBody>
          <a:bodyPr wrap="none">
            <a:spAutoFit/>
          </a:bodyPr>
          <a:lstStyle/>
          <a:p>
            <a:r>
              <a:rPr lang="en-AU" dirty="0">
                <a:hlinkClick r:id="rId3"/>
              </a:rPr>
              <a:t>https://www2.palomar.edu/anthro/homo2/mod_homo_3.htm</a:t>
            </a:r>
            <a:endParaRPr lang="en-AU" dirty="0"/>
          </a:p>
        </p:txBody>
      </p:sp>
      <p:sp>
        <p:nvSpPr>
          <p:cNvPr id="3" name="Rectangle 2">
            <a:extLst>
              <a:ext uri="{FF2B5EF4-FFF2-40B4-BE49-F238E27FC236}">
                <a16:creationId xmlns:a16="http://schemas.microsoft.com/office/drawing/2014/main" id="{88A9F3AB-E1FB-434A-B177-454E00354E1C}"/>
              </a:ext>
            </a:extLst>
          </p:cNvPr>
          <p:cNvSpPr/>
          <p:nvPr/>
        </p:nvSpPr>
        <p:spPr>
          <a:xfrm>
            <a:off x="2966720" y="5476240"/>
            <a:ext cx="1950720" cy="5486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A25AD8C1-9C4C-4B83-890B-EBC91847C4A0}"/>
              </a:ext>
            </a:extLst>
          </p:cNvPr>
          <p:cNvSpPr/>
          <p:nvPr/>
        </p:nvSpPr>
        <p:spPr>
          <a:xfrm>
            <a:off x="5749199" y="5223497"/>
            <a:ext cx="1950720" cy="5486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9E077451-5F69-47D2-B21B-CA1C072A9454}"/>
              </a:ext>
            </a:extLst>
          </p:cNvPr>
          <p:cNvSpPr/>
          <p:nvPr/>
        </p:nvSpPr>
        <p:spPr>
          <a:xfrm>
            <a:off x="3232242" y="4101498"/>
            <a:ext cx="1950720" cy="5486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68A34AE6-C29A-42C1-A9AF-1F7D779DAF9B}"/>
              </a:ext>
            </a:extLst>
          </p:cNvPr>
          <p:cNvSpPr/>
          <p:nvPr/>
        </p:nvSpPr>
        <p:spPr>
          <a:xfrm>
            <a:off x="3056545" y="1532937"/>
            <a:ext cx="1950720" cy="5486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a:extLst>
              <a:ext uri="{FF2B5EF4-FFF2-40B4-BE49-F238E27FC236}">
                <a16:creationId xmlns:a16="http://schemas.microsoft.com/office/drawing/2014/main" id="{8F4CF264-C884-4AB9-B331-95560E93ED75}"/>
              </a:ext>
            </a:extLst>
          </p:cNvPr>
          <p:cNvPicPr>
            <a:picLocks noChangeAspect="1"/>
          </p:cNvPicPr>
          <p:nvPr/>
        </p:nvPicPr>
        <p:blipFill>
          <a:blip r:embed="rId4"/>
          <a:stretch>
            <a:fillRect/>
          </a:stretch>
        </p:blipFill>
        <p:spPr>
          <a:xfrm>
            <a:off x="6697040" y="2957540"/>
            <a:ext cx="2005758" cy="603556"/>
          </a:xfrm>
          <a:prstGeom prst="rect">
            <a:avLst/>
          </a:prstGeom>
        </p:spPr>
      </p:pic>
      <p:pic>
        <p:nvPicPr>
          <p:cNvPr id="8" name="Picture 7">
            <a:extLst>
              <a:ext uri="{FF2B5EF4-FFF2-40B4-BE49-F238E27FC236}">
                <a16:creationId xmlns:a16="http://schemas.microsoft.com/office/drawing/2014/main" id="{0D4D2AC4-38F0-4793-8DF6-947A25585AAB}"/>
              </a:ext>
            </a:extLst>
          </p:cNvPr>
          <p:cNvPicPr>
            <a:picLocks noChangeAspect="1"/>
          </p:cNvPicPr>
          <p:nvPr/>
        </p:nvPicPr>
        <p:blipFill>
          <a:blip r:embed="rId4"/>
          <a:stretch>
            <a:fillRect/>
          </a:stretch>
        </p:blipFill>
        <p:spPr>
          <a:xfrm>
            <a:off x="2966719" y="929381"/>
            <a:ext cx="2114327" cy="603556"/>
          </a:xfrm>
          <a:prstGeom prst="rect">
            <a:avLst/>
          </a:prstGeom>
        </p:spPr>
      </p:pic>
      <p:pic>
        <p:nvPicPr>
          <p:cNvPr id="9" name="Picture 8">
            <a:extLst>
              <a:ext uri="{FF2B5EF4-FFF2-40B4-BE49-F238E27FC236}">
                <a16:creationId xmlns:a16="http://schemas.microsoft.com/office/drawing/2014/main" id="{F56B8BE6-C1B5-43BC-9397-91384B3CB299}"/>
              </a:ext>
            </a:extLst>
          </p:cNvPr>
          <p:cNvPicPr>
            <a:picLocks noChangeAspect="1"/>
          </p:cNvPicPr>
          <p:nvPr/>
        </p:nvPicPr>
        <p:blipFill>
          <a:blip r:embed="rId4"/>
          <a:stretch>
            <a:fillRect/>
          </a:stretch>
        </p:blipFill>
        <p:spPr>
          <a:xfrm>
            <a:off x="6095999" y="1085863"/>
            <a:ext cx="2005758" cy="603556"/>
          </a:xfrm>
          <a:prstGeom prst="rect">
            <a:avLst/>
          </a:prstGeom>
        </p:spPr>
      </p:pic>
      <p:sp>
        <p:nvSpPr>
          <p:cNvPr id="11" name="Rectangle 10">
            <a:extLst>
              <a:ext uri="{FF2B5EF4-FFF2-40B4-BE49-F238E27FC236}">
                <a16:creationId xmlns:a16="http://schemas.microsoft.com/office/drawing/2014/main" id="{DACE5DAB-2CD3-4835-B4CE-349BE92CA6E9}"/>
              </a:ext>
            </a:extLst>
          </p:cNvPr>
          <p:cNvSpPr/>
          <p:nvPr/>
        </p:nvSpPr>
        <p:spPr>
          <a:xfrm>
            <a:off x="7632226" y="929381"/>
            <a:ext cx="4124527" cy="369332"/>
          </a:xfrm>
          <a:prstGeom prst="rect">
            <a:avLst/>
          </a:prstGeom>
          <a:solidFill>
            <a:srgbClr val="FFFF00"/>
          </a:solidFill>
          <a:ln w="57150">
            <a:solidFill>
              <a:srgbClr val="FF0000"/>
            </a:solidFill>
          </a:ln>
        </p:spPr>
        <p:txBody>
          <a:bodyPr wrap="none">
            <a:spAutoFit/>
          </a:bodyPr>
          <a:lstStyle/>
          <a:p>
            <a:r>
              <a:rPr lang="en-AU" b="1" dirty="0"/>
              <a:t>Aurignacian, Solutrean and Magdalenian </a:t>
            </a:r>
          </a:p>
        </p:txBody>
      </p:sp>
    </p:spTree>
    <p:extLst>
      <p:ext uri="{BB962C8B-B14F-4D97-AF65-F5344CB8AC3E}">
        <p14:creationId xmlns:p14="http://schemas.microsoft.com/office/powerpoint/2010/main" val="314776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par>
                                <p:cTn id="24" presetID="16" presetClass="entr" presetSubtype="21"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barn(inVertical)">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images.sodahead.com/profiles/0/0/2/0/1/0/6/6/1/Would-you-rather-have-three-arms-or-one-leg-42531512612.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8304"/>
            <a:ext cx="6840598" cy="4600304"/>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ttp://www.donsmaps.com/images/burintip.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4714876"/>
            <a:ext cx="8877300" cy="214312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39FD596-4C7E-4168-9740-6EB5BCB2F186}"/>
              </a:ext>
            </a:extLst>
          </p:cNvPr>
          <p:cNvSpPr/>
          <p:nvPr/>
        </p:nvSpPr>
        <p:spPr>
          <a:xfrm>
            <a:off x="8880049" y="948234"/>
            <a:ext cx="2773009" cy="2554545"/>
          </a:xfrm>
          <a:prstGeom prst="rect">
            <a:avLst/>
          </a:prstGeom>
          <a:solidFill>
            <a:srgbClr val="FFFF00"/>
          </a:solidFill>
          <a:ln w="57150">
            <a:solidFill>
              <a:srgbClr val="FF0000"/>
            </a:solidFill>
          </a:ln>
        </p:spPr>
        <p:txBody>
          <a:bodyPr wrap="square">
            <a:spAutoFit/>
          </a:bodyPr>
          <a:lstStyle/>
          <a:p>
            <a:pPr algn="ctr"/>
            <a:r>
              <a:rPr lang="en-AU" sz="3200" b="1" dirty="0"/>
              <a:t>Complete pages 45 – 51 to summarise tool culture in hominids</a:t>
            </a:r>
          </a:p>
        </p:txBody>
      </p:sp>
    </p:spTree>
    <p:extLst>
      <p:ext uri="{BB962C8B-B14F-4D97-AF65-F5344CB8AC3E}">
        <p14:creationId xmlns:p14="http://schemas.microsoft.com/office/powerpoint/2010/main" val="239757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14748"/>
            <a:ext cx="6172200" cy="6906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98538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1480609" y="2482806"/>
            <a:ext cx="5552020" cy="1143000"/>
          </a:xfrm>
        </p:spPr>
        <p:txBody>
          <a:bodyPr/>
          <a:lstStyle/>
          <a:p>
            <a:r>
              <a:rPr lang="en-US" b="1" dirty="0"/>
              <a:t>Tool making techniques</a:t>
            </a:r>
            <a:endParaRPr lang="en-AU"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2" y="-17205"/>
            <a:ext cx="7772399"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64865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2412</Words>
  <Application>Microsoft Office PowerPoint</Application>
  <PresentationFormat>Widescreen</PresentationFormat>
  <Paragraphs>291</Paragraphs>
  <Slides>39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39</vt:i4>
      </vt:variant>
    </vt:vector>
  </HeadingPairs>
  <TitlesOfParts>
    <vt:vector size="49" baseType="lpstr">
      <vt:lpstr>Arial</vt:lpstr>
      <vt:lpstr>Arial Black</vt:lpstr>
      <vt:lpstr>Calibri</vt:lpstr>
      <vt:lpstr>Calibri Light</vt:lpstr>
      <vt:lpstr>Helvetica</vt:lpstr>
      <vt:lpstr>Hoefler Text</vt:lpstr>
      <vt:lpstr>Lucida Grande</vt:lpstr>
      <vt:lpstr>Lucida Sans Unicode</vt:lpstr>
      <vt:lpstr>Symbol</vt:lpstr>
      <vt:lpstr>Office Theme</vt:lpstr>
      <vt:lpstr>PowerPoint Presentation</vt:lpstr>
      <vt:lpstr>Learning Objectives</vt:lpstr>
      <vt:lpstr>Paleolithic Tool Use</vt:lpstr>
      <vt:lpstr>Paleolithic Tool Use</vt:lpstr>
      <vt:lpstr>Tool Making Methods</vt:lpstr>
      <vt:lpstr>PowerPoint Presentation</vt:lpstr>
      <vt:lpstr>PowerPoint Presentation</vt:lpstr>
      <vt:lpstr>Oldowan Tool Culture</vt:lpstr>
      <vt:lpstr>Oldowan Tool Culture</vt:lpstr>
      <vt:lpstr>Oldowan Tools</vt:lpstr>
      <vt:lpstr>PowerPoint Presentation</vt:lpstr>
      <vt:lpstr>PowerPoint Presentation</vt:lpstr>
      <vt:lpstr>Acheulian Tool Culture</vt:lpstr>
      <vt:lpstr>Acheulian Tool Culture</vt:lpstr>
      <vt:lpstr>PowerPoint Presentation</vt:lpstr>
      <vt:lpstr>PowerPoint Presentation</vt:lpstr>
      <vt:lpstr>Mousterian Tool Culture</vt:lpstr>
      <vt:lpstr>Mousterian Tool Culture</vt:lpstr>
      <vt:lpstr>PowerPoint Presentation</vt:lpstr>
      <vt:lpstr>PowerPoint Presentation</vt:lpstr>
      <vt:lpstr>Neanderthal Culture</vt:lpstr>
      <vt:lpstr>PowerPoint Presentation</vt:lpstr>
      <vt:lpstr>PowerPoint Presentation</vt:lpstr>
      <vt:lpstr>Upper Paleolithic</vt:lpstr>
      <vt:lpstr>The Aurignacian Culture</vt:lpstr>
      <vt:lpstr>The Aurignacian Culture</vt:lpstr>
      <vt:lpstr>The Aurignacian Culture</vt:lpstr>
      <vt:lpstr>Solutrean Period</vt:lpstr>
      <vt:lpstr>Solutrean Period</vt:lpstr>
      <vt:lpstr>Magdalenian Period</vt:lpstr>
      <vt:lpstr>PowerPoint Presentation</vt:lpstr>
      <vt:lpstr>Upper Paleolithic Tool Culture </vt:lpstr>
      <vt:lpstr>PowerPoint Presentation</vt:lpstr>
      <vt:lpstr>PowerPoint Presentation</vt:lpstr>
      <vt:lpstr>PowerPoint Presentation</vt:lpstr>
      <vt:lpstr>PowerPoint Presentation</vt:lpstr>
      <vt:lpstr>PowerPoint Presentation</vt:lpstr>
      <vt:lpstr>PowerPoint Presentation</vt:lpstr>
      <vt:lpstr>Tool making techniques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Sharan Tagore</dc:creator>
  <cp:lastModifiedBy>Sharan Tagore</cp:lastModifiedBy>
  <cp:revision>3</cp:revision>
  <dcterms:created xsi:type="dcterms:W3CDTF">2020-08-16T12:12:23Z</dcterms:created>
  <dcterms:modified xsi:type="dcterms:W3CDTF">2020-08-16T12:26:22Z</dcterms:modified>
</cp:coreProperties>
</file>