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319" r:id="rId5"/>
    <p:sldId id="320" r:id="rId6"/>
    <p:sldId id="258" r:id="rId7"/>
    <p:sldId id="333" r:id="rId8"/>
    <p:sldId id="283" r:id="rId9"/>
    <p:sldId id="284" r:id="rId10"/>
    <p:sldId id="334" r:id="rId11"/>
    <p:sldId id="287" r:id="rId12"/>
    <p:sldId id="288" r:id="rId13"/>
    <p:sldId id="277" r:id="rId14"/>
    <p:sldId id="335" r:id="rId15"/>
    <p:sldId id="336" r:id="rId16"/>
    <p:sldId id="337" r:id="rId17"/>
    <p:sldId id="338" r:id="rId18"/>
    <p:sldId id="341" r:id="rId19"/>
    <p:sldId id="331" r:id="rId20"/>
    <p:sldId id="33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683FF-16D5-4BF2-9C90-35783420D0BA}" v="2" dt="2026-02-23T01:01:57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an Tagore" userId="ed67c8ee-ddc5-4f38-b43f-048082c0d4a8" providerId="ADAL" clId="{24BEE5F0-4D21-45D9-B278-4A7AD34E1984}"/>
    <pc:docChg chg="undo custSel addSld delSld modSld sldOrd">
      <pc:chgData name="Sharan Tagore" userId="ed67c8ee-ddc5-4f38-b43f-048082c0d4a8" providerId="ADAL" clId="{24BEE5F0-4D21-45D9-B278-4A7AD34E1984}" dt="2026-02-23T01:01:57.930" v="354"/>
      <pc:docMkLst>
        <pc:docMk/>
      </pc:docMkLst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2970123682" sldId="258"/>
        </pc:sldMkLst>
        <pc:spChg chg="mod">
          <ac:chgData name="Sharan Tagore" userId="ed67c8ee-ddc5-4f38-b43f-048082c0d4a8" providerId="ADAL" clId="{24BEE5F0-4D21-45D9-B278-4A7AD34E1984}" dt="2026-02-21T10:39:51.156" v="348" actId="5793"/>
          <ac:spMkLst>
            <pc:docMk/>
            <pc:sldMk cId="2970123682" sldId="258"/>
            <ac:spMk id="3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970123682" sldId="258"/>
            <ac:picMk id="4" creationId="{E8A4CAF3-8552-132A-0D19-2ABEA5F9536F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970123682" sldId="258"/>
            <ac:picMk id="5" creationId="{4E077708-8E84-0BC1-E045-213A93B00325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970123682" sldId="258"/>
            <ac:picMk id="6" creationId="{1DECC4B4-DC99-24AA-2313-6BB9EA373410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970123682" sldId="258"/>
            <ac:picMk id="7" creationId="{FC7D3CB6-5192-1F53-01A8-5EA3CDB24480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1989801398" sldId="277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989801398" sldId="277"/>
            <ac:picMk id="2" creationId="{4316170E-D5C2-4469-012C-FD238F578B45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989801398" sldId="277"/>
            <ac:picMk id="3" creationId="{9C8F53AA-8B96-F183-EBF4-97F0CC1E6CA4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989801398" sldId="277"/>
            <ac:picMk id="5" creationId="{120A8AF3-49DF-E013-5273-CF4417FF72F9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989801398" sldId="277"/>
            <ac:picMk id="6" creationId="{71A52BCC-7981-30EF-771E-89CC0CC800EE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0" sldId="283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3"/>
            <ac:picMk id="2" creationId="{6D76FE98-8D6A-26C7-6E8C-F3433203447E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3"/>
            <ac:picMk id="3" creationId="{8FC47867-CE59-656D-CE21-0A81393A0EF7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3"/>
            <ac:picMk id="4" creationId="{B284CDB0-8997-18A4-2045-AAE4F4FD805E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3"/>
            <ac:picMk id="7" creationId="{940A621A-1D03-0E02-0A90-6561450BBA7C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0" sldId="284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4"/>
            <ac:picMk id="2" creationId="{DB49A03D-593C-490A-2A51-63F53D35A8C8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4"/>
            <ac:picMk id="3" creationId="{E23DA965-F090-0587-F20E-D6F19378F882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4"/>
            <ac:picMk id="4" creationId="{213FEE08-2D47-9B45-E23A-909CB6803090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4"/>
            <ac:picMk id="5" creationId="{919D337D-1C96-0028-0A3F-5EA318453467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0" sldId="287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7"/>
            <ac:picMk id="3" creationId="{2B3EA3CA-02A9-BF0F-1E1E-1B25721048A1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7"/>
            <ac:picMk id="4" creationId="{000F8216-676E-7F68-5594-481BE06A483C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7"/>
            <ac:picMk id="6" creationId="{5653D264-A02A-50B9-A3A2-2B723FD4299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7"/>
            <ac:picMk id="7" creationId="{7E4F5958-5371-FFD8-B1B0-457C587F20B4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0" sldId="288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8"/>
            <ac:picMk id="3" creationId="{39B67ABD-6F7F-C984-568D-251A8B3C03E9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0" sldId="288"/>
            <ac:picMk id="4" creationId="{BA2A26DF-13D6-C6DF-6BA2-51E81A3BD62B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8"/>
            <ac:picMk id="6" creationId="{69CCCE54-C3C5-99D3-DEE0-E0D475C4823D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0" sldId="288"/>
            <ac:picMk id="8" creationId="{8CC8F121-5583-09ED-018E-4F9274A48E85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4065634240" sldId="319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065634240" sldId="319"/>
            <ac:picMk id="2" creationId="{3D785099-9267-F46B-E1F8-D6E9D7B0A751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065634240" sldId="319"/>
            <ac:picMk id="3" creationId="{48046B02-CFE3-EB4C-85D7-71DE8C9CFAB3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065634240" sldId="319"/>
            <ac:picMk id="4" creationId="{F76D42D8-02E3-C166-F5B3-464AC64EBCAE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065634240" sldId="319"/>
            <ac:picMk id="5" creationId="{D829D10D-B271-C233-9A39-5AF5AB13F98E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065634240" sldId="319"/>
            <ac:picMk id="6" creationId="{53B03589-10A8-5C19-FD4A-0832DCCF9BEE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065634240" sldId="319"/>
            <ac:picMk id="9" creationId="{A3E1EEB7-996F-C251-F536-368C0DADFDE4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065634240" sldId="319"/>
            <ac:picMk id="10" creationId="{FD872410-7C15-CFBB-2E6C-7201D140029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065634240" sldId="319"/>
            <ac:picMk id="11" creationId="{EBFF798B-20E2-3151-84A3-0DFF439A6D02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720307538" sldId="320"/>
        </pc:sldMkLst>
        <pc:spChg chg="mod">
          <ac:chgData name="Sharan Tagore" userId="ed67c8ee-ddc5-4f38-b43f-048082c0d4a8" providerId="ADAL" clId="{24BEE5F0-4D21-45D9-B278-4A7AD34E1984}" dt="2026-02-21T10:38:21.153" v="345" actId="20577"/>
          <ac:spMkLst>
            <pc:docMk/>
            <pc:sldMk cId="720307538" sldId="320"/>
            <ac:spMk id="5" creationId="{00000000-0000-0000-0000-000000000000}"/>
          </ac:spMkLst>
        </pc:sp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720307538" sldId="320"/>
            <ac:picMk id="2" creationId="{2E9EEE2B-ADFB-0002-8D67-46CD57AFF79F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720307538" sldId="320"/>
            <ac:picMk id="3" creationId="{10D01C34-61CA-808E-CE91-49D634DAA70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720307538" sldId="320"/>
            <ac:picMk id="4" creationId="{0AFE0771-EDFA-BC6A-807F-372E81F7A3CE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720307538" sldId="320"/>
            <ac:picMk id="6" creationId="{67668E81-1D83-C623-D72A-3691C31575B2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2443674765" sldId="331"/>
        </pc:sldMkLst>
        <pc:spChg chg="mod">
          <ac:chgData name="Sharan Tagore" userId="ed67c8ee-ddc5-4f38-b43f-048082c0d4a8" providerId="ADAL" clId="{24BEE5F0-4D21-45D9-B278-4A7AD34E1984}" dt="2026-02-21T10:33:16.052" v="250" actId="207"/>
          <ac:spMkLst>
            <pc:docMk/>
            <pc:sldMk cId="2443674765" sldId="331"/>
            <ac:spMk id="6" creationId="{EF2EF200-8A4A-01B2-4948-B163AE5DB618}"/>
          </ac:spMkLst>
        </pc:sp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443674765" sldId="331"/>
            <ac:picMk id="3" creationId="{87FD4690-846A-9E90-D852-A60A9B8B36F0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443674765" sldId="331"/>
            <ac:picMk id="4" creationId="{DDC865C5-6A5A-F5B3-EF35-80C4BD020426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443674765" sldId="331"/>
            <ac:picMk id="5" creationId="{A889B53D-E48F-E8CC-9B29-63F08E6C72D8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443674765" sldId="331"/>
            <ac:picMk id="7" creationId="{F7A38F06-B8FB-4080-0A72-A22B644C37AB}"/>
          </ac:picMkLst>
        </pc:picChg>
        <pc:picChg chg="add mod">
          <ac:chgData name="Sharan Tagore" userId="ed67c8ee-ddc5-4f38-b43f-048082c0d4a8" providerId="ADAL" clId="{24BEE5F0-4D21-45D9-B278-4A7AD34E1984}" dt="2026-02-21T10:33:08.187" v="247" actId="1076"/>
          <ac:picMkLst>
            <pc:docMk/>
            <pc:sldMk cId="2443674765" sldId="331"/>
            <ac:picMk id="9" creationId="{149D5F59-5D88-8DF4-682F-913D2CF5E724}"/>
          </ac:picMkLst>
        </pc:picChg>
        <pc:picChg chg="add mod">
          <ac:chgData name="Sharan Tagore" userId="ed67c8ee-ddc5-4f38-b43f-048082c0d4a8" providerId="ADAL" clId="{24BEE5F0-4D21-45D9-B278-4A7AD34E1984}" dt="2026-02-21T10:33:09.529" v="248" actId="1076"/>
          <ac:picMkLst>
            <pc:docMk/>
            <pc:sldMk cId="2443674765" sldId="331"/>
            <ac:picMk id="13" creationId="{7ADF4A90-1E78-214E-5ED2-069C8DB2BE87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1487737215" sldId="333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487737215" sldId="333"/>
            <ac:picMk id="2" creationId="{E3B21BA2-A6DC-3993-96E5-93AA1889C385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487737215" sldId="333"/>
            <ac:picMk id="3" creationId="{A2C57F2C-7911-7425-A1ED-61BED6A25E52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487737215" sldId="333"/>
            <ac:picMk id="4" creationId="{4E8249C0-680A-2577-0F91-6990F800C86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487737215" sldId="333"/>
            <ac:picMk id="5" creationId="{A0F78769-6588-0E61-D736-DB1ABBA941A6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3575335954" sldId="334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575335954" sldId="334"/>
            <ac:picMk id="2" creationId="{B78E9EF4-DCDF-6C37-62E2-BC71A790FA03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575335954" sldId="334"/>
            <ac:picMk id="3" creationId="{3B79BC06-2474-7195-3DE0-1CAA745C72E5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575335954" sldId="334"/>
            <ac:picMk id="4" creationId="{A79D5145-B228-8914-29E5-F13A9346BAF4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575335954" sldId="334"/>
            <ac:picMk id="5" creationId="{63284ED7-D73F-1A30-D932-86C5A2433911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3008631631" sldId="335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008631631" sldId="335"/>
            <ac:picMk id="2" creationId="{E47C41A2-F6FE-25ED-6E4F-90633F299148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008631631" sldId="335"/>
            <ac:picMk id="4" creationId="{1F26650E-A91D-007E-B158-2C1C0D095866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008631631" sldId="335"/>
            <ac:picMk id="5" creationId="{9DA7DAF5-C6A7-34EC-93E7-C504EB8BE352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008631631" sldId="335"/>
            <ac:picMk id="7" creationId="{59442380-907B-1C8E-40D7-1806E6749898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3292902167" sldId="336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292902167" sldId="336"/>
            <ac:picMk id="5" creationId="{4FC1E0A6-CC13-9166-C3D2-44838C6B3BBE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3292902167" sldId="336"/>
            <ac:picMk id="6" creationId="{B6AB3177-226E-CBD6-EB35-A5FFE7D5AC71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292902167" sldId="336"/>
            <ac:picMk id="7" creationId="{5D948C1A-BC8A-C44A-9E5F-29AA0F8A3C0A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3292902167" sldId="336"/>
            <ac:picMk id="8" creationId="{A5559D13-7630-C952-3352-AC572660158F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267081195" sldId="337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67081195" sldId="337"/>
            <ac:picMk id="5" creationId="{866B3B51-172F-3E49-835B-201410AE326B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267081195" sldId="337"/>
            <ac:picMk id="6" creationId="{8055C68C-37A6-A1FC-8116-30DE4F8181EE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67081195" sldId="337"/>
            <ac:picMk id="7" creationId="{867E4F86-2B87-58FD-8D94-444AC801B438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267081195" sldId="337"/>
            <ac:picMk id="8" creationId="{225AE96F-1BEA-16BA-57A4-2E82499BC1F6}"/>
          </ac:picMkLst>
        </pc:picChg>
      </pc:sldChg>
      <pc:sldChg chg="addSp delSp modSp mod modTransition modAnim">
        <pc:chgData name="Sharan Tagore" userId="ed67c8ee-ddc5-4f38-b43f-048082c0d4a8" providerId="ADAL" clId="{24BEE5F0-4D21-45D9-B278-4A7AD34E1984}" dt="2026-02-23T01:01:57.930" v="354"/>
        <pc:sldMkLst>
          <pc:docMk/>
          <pc:sldMk cId="1922673151" sldId="338"/>
        </pc:sldMkLst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922673151" sldId="338"/>
            <ac:picMk id="2" creationId="{885516C6-5597-4E72-2F6B-05C04E4DC616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922673151" sldId="338"/>
            <ac:picMk id="3" creationId="{1DA1B44D-3278-F652-06DE-E3EB1CC2A50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922673151" sldId="338"/>
            <ac:picMk id="4" creationId="{8C42F97A-524C-596B-AE3F-4CF6379ABF60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922673151" sldId="338"/>
            <ac:picMk id="6" creationId="{0B859427-012C-3F60-5AD5-95E0696AF1FB}"/>
          </ac:picMkLst>
        </pc:picChg>
      </pc:sldChg>
      <pc:sldChg chg="addSp delSp modSp mod modTransition modClrScheme modAnim delDesignElem chgLayout">
        <pc:chgData name="Sharan Tagore" userId="ed67c8ee-ddc5-4f38-b43f-048082c0d4a8" providerId="ADAL" clId="{24BEE5F0-4D21-45D9-B278-4A7AD34E1984}" dt="2026-02-23T01:01:57.930" v="354"/>
        <pc:sldMkLst>
          <pc:docMk/>
          <pc:sldMk cId="1049781981" sldId="339"/>
        </pc:sldMkLst>
        <pc:spChg chg="add mod ord">
          <ac:chgData name="Sharan Tagore" userId="ed67c8ee-ddc5-4f38-b43f-048082c0d4a8" providerId="ADAL" clId="{24BEE5F0-4D21-45D9-B278-4A7AD34E1984}" dt="2026-02-21T10:36:53.306" v="340" actId="26606"/>
          <ac:spMkLst>
            <pc:docMk/>
            <pc:sldMk cId="1049781981" sldId="339"/>
            <ac:spMk id="8" creationId="{724B8778-550A-0B48-108D-13269C1F571A}"/>
          </ac:spMkLst>
        </pc:spChg>
        <pc:spChg chg="add">
          <ac:chgData name="Sharan Tagore" userId="ed67c8ee-ddc5-4f38-b43f-048082c0d4a8" providerId="ADAL" clId="{24BEE5F0-4D21-45D9-B278-4A7AD34E1984}" dt="2026-02-21T10:36:53.306" v="340" actId="26606"/>
          <ac:spMkLst>
            <pc:docMk/>
            <pc:sldMk cId="1049781981" sldId="339"/>
            <ac:spMk id="13" creationId="{A4AC5506-6312-4701-8D3C-40187889A947}"/>
          </ac:spMkLst>
        </pc:spChg>
        <pc:graphicFrameChg chg="add mod ord modGraphic">
          <ac:chgData name="Sharan Tagore" userId="ed67c8ee-ddc5-4f38-b43f-048082c0d4a8" providerId="ADAL" clId="{24BEE5F0-4D21-45D9-B278-4A7AD34E1984}" dt="2026-02-21T10:36:53.306" v="340" actId="26606"/>
          <ac:graphicFrameMkLst>
            <pc:docMk/>
            <pc:sldMk cId="1049781981" sldId="339"/>
            <ac:graphicFrameMk id="7" creationId="{61B42B82-1D80-96D0-4392-0FB7AC71BBEB}"/>
          </ac:graphicFrameMkLst>
        </pc:graphicFrame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049781981" sldId="339"/>
            <ac:picMk id="2" creationId="{B5A4F85F-3F78-CDA4-52DE-0A4FE1DEB9A9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1049781981" sldId="339"/>
            <ac:picMk id="3" creationId="{EF325E4E-76D0-3143-1BD4-522B163BD745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049781981" sldId="339"/>
            <ac:picMk id="4" creationId="{7E22B4D8-1E4D-F333-9BD7-834FFFEE255F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1049781981" sldId="339"/>
            <ac:picMk id="5" creationId="{6225318C-71AD-2E89-6C0A-E8AAA0D9EC61}"/>
          </ac:picMkLst>
        </pc:picChg>
      </pc:sldChg>
      <pc:sldChg chg="addSp delSp modSp new mod ord modTransition modClrScheme modAnim chgLayout">
        <pc:chgData name="Sharan Tagore" userId="ed67c8ee-ddc5-4f38-b43f-048082c0d4a8" providerId="ADAL" clId="{24BEE5F0-4D21-45D9-B278-4A7AD34E1984}" dt="2026-02-23T01:01:57.930" v="354"/>
        <pc:sldMkLst>
          <pc:docMk/>
          <pc:sldMk cId="44740652" sldId="341"/>
        </pc:sldMkLst>
        <pc:spChg chg="add mod ord">
          <ac:chgData name="Sharan Tagore" userId="ed67c8ee-ddc5-4f38-b43f-048082c0d4a8" providerId="ADAL" clId="{24BEE5F0-4D21-45D9-B278-4A7AD34E1984}" dt="2026-02-21T10:26:34.958" v="170" actId="14100"/>
          <ac:spMkLst>
            <pc:docMk/>
            <pc:sldMk cId="44740652" sldId="341"/>
            <ac:spMk id="3" creationId="{C6F49EF6-6F7A-EDA9-FD68-17B7238622E4}"/>
          </ac:spMkLst>
        </pc:spChg>
        <pc:spChg chg="add mod ord">
          <ac:chgData name="Sharan Tagore" userId="ed67c8ee-ddc5-4f38-b43f-048082c0d4a8" providerId="ADAL" clId="{24BEE5F0-4D21-45D9-B278-4A7AD34E1984}" dt="2026-02-21T10:26:31.479" v="169" actId="14100"/>
          <ac:spMkLst>
            <pc:docMk/>
            <pc:sldMk cId="44740652" sldId="341"/>
            <ac:spMk id="5" creationId="{A346AE3A-D3C9-A42C-B447-32018906C2D2}"/>
          </ac:spMkLst>
        </pc:spChg>
        <pc:spChg chg="add mod ord">
          <ac:chgData name="Sharan Tagore" userId="ed67c8ee-ddc5-4f38-b43f-048082c0d4a8" providerId="ADAL" clId="{24BEE5F0-4D21-45D9-B278-4A7AD34E1984}" dt="2026-02-21T10:26:27.268" v="168" actId="14100"/>
          <ac:spMkLst>
            <pc:docMk/>
            <pc:sldMk cId="44740652" sldId="341"/>
            <ac:spMk id="6" creationId="{BA0F2357-6017-59FF-AD12-7897D021A0F0}"/>
          </ac:spMkLst>
        </pc:spChg>
        <pc:spChg chg="add mod">
          <ac:chgData name="Sharan Tagore" userId="ed67c8ee-ddc5-4f38-b43f-048082c0d4a8" providerId="ADAL" clId="{24BEE5F0-4D21-45D9-B278-4A7AD34E1984}" dt="2026-02-21T10:28:24.182" v="182" actId="1582"/>
          <ac:spMkLst>
            <pc:docMk/>
            <pc:sldMk cId="44740652" sldId="341"/>
            <ac:spMk id="7" creationId="{C74C5BE7-7C93-96C0-16A3-643823418D7F}"/>
          </ac:spMkLst>
        </pc:spChg>
        <pc:spChg chg="add mod">
          <ac:chgData name="Sharan Tagore" userId="ed67c8ee-ddc5-4f38-b43f-048082c0d4a8" providerId="ADAL" clId="{24BEE5F0-4D21-45D9-B278-4A7AD34E1984}" dt="2026-02-21T10:28:36.343" v="186" actId="1076"/>
          <ac:spMkLst>
            <pc:docMk/>
            <pc:sldMk cId="44740652" sldId="341"/>
            <ac:spMk id="8" creationId="{1339528E-216F-F97C-4FD3-5B07B62BF7B8}"/>
          </ac:spMkLst>
        </pc:sp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4740652" sldId="341"/>
            <ac:picMk id="2" creationId="{B92F36F0-4684-5DE8-F979-A01F7CC487B4}"/>
          </ac:picMkLst>
        </pc:picChg>
        <pc:picChg chg="add del mod">
          <ac:chgData name="Sharan Tagore" userId="ed67c8ee-ddc5-4f38-b43f-048082c0d4a8" providerId="ADAL" clId="{24BEE5F0-4D21-45D9-B278-4A7AD34E1984}" dt="2026-02-22T05:58:00.848" v="353"/>
          <ac:picMkLst>
            <pc:docMk/>
            <pc:sldMk cId="44740652" sldId="341"/>
            <ac:picMk id="4" creationId="{AFC6D98F-ABAA-BA93-A3E8-FF930049CDCA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4740652" sldId="341"/>
            <ac:picMk id="9" creationId="{C08907DF-3DF5-2A5F-CBAF-1365C17FC659}"/>
          </ac:picMkLst>
        </pc:picChg>
        <pc:picChg chg="add del mod">
          <ac:chgData name="Sharan Tagore" userId="ed67c8ee-ddc5-4f38-b43f-048082c0d4a8" providerId="ADAL" clId="{24BEE5F0-4D21-45D9-B278-4A7AD34E1984}" dt="2026-02-23T01:01:57.930" v="354"/>
          <ac:picMkLst>
            <pc:docMk/>
            <pc:sldMk cId="44740652" sldId="341"/>
            <ac:picMk id="10" creationId="{7D4E043A-20AE-EDFA-70EC-E1DE24C2EF44}"/>
          </ac:picMkLst>
        </pc:picChg>
        <pc:picChg chg="add mod">
          <ac:chgData name="Sharan Tagore" userId="ed67c8ee-ddc5-4f38-b43f-048082c0d4a8" providerId="ADAL" clId="{24BEE5F0-4D21-45D9-B278-4A7AD34E1984}" dt="2026-02-21T10:28:28.907" v="185" actId="1076"/>
          <ac:picMkLst>
            <pc:docMk/>
            <pc:sldMk cId="44740652" sldId="341"/>
            <ac:picMk id="1026" creationId="{384282C5-A7D3-AD12-B8FB-A22524CFF2F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8CEE80-4754-443B-B055-871BDBE9C275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5FB92BF4-AA3A-4017-9F9A-E372FBA5A383}">
      <dgm:prSet phldrT="[Text]"/>
      <dgm:spPr/>
      <dgm:t>
        <a:bodyPr/>
        <a:lstStyle/>
        <a:p>
          <a:r>
            <a:rPr lang="en-AU" b="1" dirty="0"/>
            <a:t>DNA double helix composed of repeating nucleotides</a:t>
          </a:r>
        </a:p>
      </dgm:t>
    </dgm:pt>
    <dgm:pt modelId="{E3CBC2AA-E158-426A-BE57-93FBF70B9378}" type="parTrans" cxnId="{3ABAE59A-F943-4146-B1D8-F9B6E6C03164}">
      <dgm:prSet/>
      <dgm:spPr/>
      <dgm:t>
        <a:bodyPr/>
        <a:lstStyle/>
        <a:p>
          <a:endParaRPr lang="en-AU"/>
        </a:p>
      </dgm:t>
    </dgm:pt>
    <dgm:pt modelId="{EDF230DF-87E8-4FE1-BFA0-6AAD84471F09}" type="sibTrans" cxnId="{3ABAE59A-F943-4146-B1D8-F9B6E6C03164}">
      <dgm:prSet/>
      <dgm:spPr/>
      <dgm:t>
        <a:bodyPr/>
        <a:lstStyle/>
        <a:p>
          <a:endParaRPr lang="en-AU"/>
        </a:p>
      </dgm:t>
    </dgm:pt>
    <dgm:pt modelId="{5605AB18-470D-4859-B697-173F878E4752}">
      <dgm:prSet phldrT="[Text]"/>
      <dgm:spPr/>
      <dgm:t>
        <a:bodyPr/>
        <a:lstStyle/>
        <a:p>
          <a:r>
            <a:rPr lang="en-AU" b="1" dirty="0"/>
            <a:t>DNA wraps around groups of 8 histone proteins to form a nucleosome</a:t>
          </a:r>
        </a:p>
      </dgm:t>
    </dgm:pt>
    <dgm:pt modelId="{D94EABF9-3109-4133-8408-A705BD2F1467}" type="parTrans" cxnId="{CC861AB3-8DBF-4884-A3C7-9E9BC6C4291F}">
      <dgm:prSet/>
      <dgm:spPr/>
      <dgm:t>
        <a:bodyPr/>
        <a:lstStyle/>
        <a:p>
          <a:endParaRPr lang="en-AU"/>
        </a:p>
      </dgm:t>
    </dgm:pt>
    <dgm:pt modelId="{E39D1476-CFD0-49CF-B7D2-FA2846988B28}" type="sibTrans" cxnId="{CC861AB3-8DBF-4884-A3C7-9E9BC6C4291F}">
      <dgm:prSet/>
      <dgm:spPr/>
      <dgm:t>
        <a:bodyPr/>
        <a:lstStyle/>
        <a:p>
          <a:endParaRPr lang="en-AU"/>
        </a:p>
      </dgm:t>
    </dgm:pt>
    <dgm:pt modelId="{8CCE36AE-1555-4996-843D-FDF166AE281A}">
      <dgm:prSet phldrT="[Text]"/>
      <dgm:spPr/>
      <dgm:t>
        <a:bodyPr/>
        <a:lstStyle/>
        <a:p>
          <a:r>
            <a:rPr lang="en-AU" b="1" dirty="0"/>
            <a:t>Nucleosomes coil up to form chromatin</a:t>
          </a:r>
        </a:p>
      </dgm:t>
    </dgm:pt>
    <dgm:pt modelId="{8F980E28-4D02-47DC-B8AC-B2EAF21D0F67}" type="parTrans" cxnId="{4F7E5055-F593-475B-8636-7B6ED03E0301}">
      <dgm:prSet/>
      <dgm:spPr/>
      <dgm:t>
        <a:bodyPr/>
        <a:lstStyle/>
        <a:p>
          <a:endParaRPr lang="en-AU"/>
        </a:p>
      </dgm:t>
    </dgm:pt>
    <dgm:pt modelId="{583709E9-0853-464A-BD28-2232143D4E59}" type="sibTrans" cxnId="{4F7E5055-F593-475B-8636-7B6ED03E0301}">
      <dgm:prSet/>
      <dgm:spPr/>
      <dgm:t>
        <a:bodyPr/>
        <a:lstStyle/>
        <a:p>
          <a:endParaRPr lang="en-AU"/>
        </a:p>
      </dgm:t>
    </dgm:pt>
    <dgm:pt modelId="{7D6C4C90-7122-4435-9A2B-C1D60F42D954}">
      <dgm:prSet phldrT="[Text]"/>
      <dgm:spPr/>
      <dgm:t>
        <a:bodyPr/>
        <a:lstStyle/>
        <a:p>
          <a:r>
            <a:rPr lang="en-AU" b="1" dirty="0"/>
            <a:t>Chromatin super coils to form chromosomes, when the cell is about to divide</a:t>
          </a:r>
        </a:p>
      </dgm:t>
    </dgm:pt>
    <dgm:pt modelId="{6B162F1A-5179-4E51-88B7-B0B7D8B40833}" type="parTrans" cxnId="{704226A7-4119-45F7-B376-E62B07A37A4A}">
      <dgm:prSet/>
      <dgm:spPr/>
      <dgm:t>
        <a:bodyPr/>
        <a:lstStyle/>
        <a:p>
          <a:endParaRPr lang="en-AU"/>
        </a:p>
      </dgm:t>
    </dgm:pt>
    <dgm:pt modelId="{610AA332-5158-44EF-9617-B979A5619A6A}" type="sibTrans" cxnId="{704226A7-4119-45F7-B376-E62B07A37A4A}">
      <dgm:prSet/>
      <dgm:spPr/>
      <dgm:t>
        <a:bodyPr/>
        <a:lstStyle/>
        <a:p>
          <a:endParaRPr lang="en-AU"/>
        </a:p>
      </dgm:t>
    </dgm:pt>
    <dgm:pt modelId="{AF6FCCE2-0A33-4328-A257-0A8717269BFB}" type="pres">
      <dgm:prSet presAssocID="{8D8CEE80-4754-443B-B055-871BDBE9C275}" presName="linearFlow" presStyleCnt="0">
        <dgm:presLayoutVars>
          <dgm:resizeHandles val="exact"/>
        </dgm:presLayoutVars>
      </dgm:prSet>
      <dgm:spPr/>
    </dgm:pt>
    <dgm:pt modelId="{CBE49A77-7762-4A64-92BD-AC30354C3777}" type="pres">
      <dgm:prSet presAssocID="{5FB92BF4-AA3A-4017-9F9A-E372FBA5A383}" presName="node" presStyleLbl="node1" presStyleIdx="0" presStyleCnt="4">
        <dgm:presLayoutVars>
          <dgm:bulletEnabled val="1"/>
        </dgm:presLayoutVars>
      </dgm:prSet>
      <dgm:spPr/>
    </dgm:pt>
    <dgm:pt modelId="{B910D714-8268-4777-A7F9-B809ADC2BF7F}" type="pres">
      <dgm:prSet presAssocID="{EDF230DF-87E8-4FE1-BFA0-6AAD84471F09}" presName="sibTrans" presStyleLbl="sibTrans2D1" presStyleIdx="0" presStyleCnt="3"/>
      <dgm:spPr/>
    </dgm:pt>
    <dgm:pt modelId="{57CD48B5-0301-4004-B3C0-3503DF8C5B82}" type="pres">
      <dgm:prSet presAssocID="{EDF230DF-87E8-4FE1-BFA0-6AAD84471F09}" presName="connectorText" presStyleLbl="sibTrans2D1" presStyleIdx="0" presStyleCnt="3"/>
      <dgm:spPr/>
    </dgm:pt>
    <dgm:pt modelId="{4DAE7E1E-EEA5-42A1-AA3D-809D4A70353E}" type="pres">
      <dgm:prSet presAssocID="{5605AB18-470D-4859-B697-173F878E4752}" presName="node" presStyleLbl="node1" presStyleIdx="1" presStyleCnt="4">
        <dgm:presLayoutVars>
          <dgm:bulletEnabled val="1"/>
        </dgm:presLayoutVars>
      </dgm:prSet>
      <dgm:spPr/>
    </dgm:pt>
    <dgm:pt modelId="{62EE5C0F-4FA1-450A-9FD3-18EAF92C23CA}" type="pres">
      <dgm:prSet presAssocID="{E39D1476-CFD0-49CF-B7D2-FA2846988B28}" presName="sibTrans" presStyleLbl="sibTrans2D1" presStyleIdx="1" presStyleCnt="3"/>
      <dgm:spPr/>
    </dgm:pt>
    <dgm:pt modelId="{B4D91C5D-DFF9-443B-A459-4EF4A5418225}" type="pres">
      <dgm:prSet presAssocID="{E39D1476-CFD0-49CF-B7D2-FA2846988B28}" presName="connectorText" presStyleLbl="sibTrans2D1" presStyleIdx="1" presStyleCnt="3"/>
      <dgm:spPr/>
    </dgm:pt>
    <dgm:pt modelId="{FB0D5CBB-7E7C-4317-85CD-06E5DBFB5ED0}" type="pres">
      <dgm:prSet presAssocID="{8CCE36AE-1555-4996-843D-FDF166AE281A}" presName="node" presStyleLbl="node1" presStyleIdx="2" presStyleCnt="4">
        <dgm:presLayoutVars>
          <dgm:bulletEnabled val="1"/>
        </dgm:presLayoutVars>
      </dgm:prSet>
      <dgm:spPr/>
    </dgm:pt>
    <dgm:pt modelId="{5A235AE4-B0DB-44A0-88F1-55FE6CAB4583}" type="pres">
      <dgm:prSet presAssocID="{583709E9-0853-464A-BD28-2232143D4E59}" presName="sibTrans" presStyleLbl="sibTrans2D1" presStyleIdx="2" presStyleCnt="3"/>
      <dgm:spPr/>
    </dgm:pt>
    <dgm:pt modelId="{4979EEE7-5912-44B2-8FA6-881FEC7E1D1E}" type="pres">
      <dgm:prSet presAssocID="{583709E9-0853-464A-BD28-2232143D4E59}" presName="connectorText" presStyleLbl="sibTrans2D1" presStyleIdx="2" presStyleCnt="3"/>
      <dgm:spPr/>
    </dgm:pt>
    <dgm:pt modelId="{BFBF2A39-BFB0-46FA-BB89-21EA2AA17975}" type="pres">
      <dgm:prSet presAssocID="{7D6C4C90-7122-4435-9A2B-C1D60F42D954}" presName="node" presStyleLbl="node1" presStyleIdx="3" presStyleCnt="4">
        <dgm:presLayoutVars>
          <dgm:bulletEnabled val="1"/>
        </dgm:presLayoutVars>
      </dgm:prSet>
      <dgm:spPr/>
    </dgm:pt>
  </dgm:ptLst>
  <dgm:cxnLst>
    <dgm:cxn modelId="{30A7DD3B-A56A-499C-A534-8B4187D092B7}" type="presOf" srcId="{7D6C4C90-7122-4435-9A2B-C1D60F42D954}" destId="{BFBF2A39-BFB0-46FA-BB89-21EA2AA17975}" srcOrd="0" destOrd="0" presId="urn:microsoft.com/office/officeart/2005/8/layout/process2"/>
    <dgm:cxn modelId="{E063DC5B-A78B-451D-A3A6-E99D5669AB54}" type="presOf" srcId="{8CCE36AE-1555-4996-843D-FDF166AE281A}" destId="{FB0D5CBB-7E7C-4317-85CD-06E5DBFB5ED0}" srcOrd="0" destOrd="0" presId="urn:microsoft.com/office/officeart/2005/8/layout/process2"/>
    <dgm:cxn modelId="{C0719C44-0A4A-4C23-89D1-53102642595B}" type="presOf" srcId="{583709E9-0853-464A-BD28-2232143D4E59}" destId="{5A235AE4-B0DB-44A0-88F1-55FE6CAB4583}" srcOrd="0" destOrd="0" presId="urn:microsoft.com/office/officeart/2005/8/layout/process2"/>
    <dgm:cxn modelId="{41204D6A-3447-4273-B798-C3F784033BCB}" type="presOf" srcId="{583709E9-0853-464A-BD28-2232143D4E59}" destId="{4979EEE7-5912-44B2-8FA6-881FEC7E1D1E}" srcOrd="1" destOrd="0" presId="urn:microsoft.com/office/officeart/2005/8/layout/process2"/>
    <dgm:cxn modelId="{4F7E5055-F593-475B-8636-7B6ED03E0301}" srcId="{8D8CEE80-4754-443B-B055-871BDBE9C275}" destId="{8CCE36AE-1555-4996-843D-FDF166AE281A}" srcOrd="2" destOrd="0" parTransId="{8F980E28-4D02-47DC-B8AC-B2EAF21D0F67}" sibTransId="{583709E9-0853-464A-BD28-2232143D4E59}"/>
    <dgm:cxn modelId="{5EEE947F-8365-400A-AD0D-00E7538F0F0E}" type="presOf" srcId="{5FB92BF4-AA3A-4017-9F9A-E372FBA5A383}" destId="{CBE49A77-7762-4A64-92BD-AC30354C3777}" srcOrd="0" destOrd="0" presId="urn:microsoft.com/office/officeart/2005/8/layout/process2"/>
    <dgm:cxn modelId="{94233488-9C7D-4FFE-9B1F-253D58571A8A}" type="presOf" srcId="{8D8CEE80-4754-443B-B055-871BDBE9C275}" destId="{AF6FCCE2-0A33-4328-A257-0A8717269BFB}" srcOrd="0" destOrd="0" presId="urn:microsoft.com/office/officeart/2005/8/layout/process2"/>
    <dgm:cxn modelId="{3ABAE59A-F943-4146-B1D8-F9B6E6C03164}" srcId="{8D8CEE80-4754-443B-B055-871BDBE9C275}" destId="{5FB92BF4-AA3A-4017-9F9A-E372FBA5A383}" srcOrd="0" destOrd="0" parTransId="{E3CBC2AA-E158-426A-BE57-93FBF70B9378}" sibTransId="{EDF230DF-87E8-4FE1-BFA0-6AAD84471F09}"/>
    <dgm:cxn modelId="{A8B94C9B-43C6-4481-82D4-54EFC898C420}" type="presOf" srcId="{E39D1476-CFD0-49CF-B7D2-FA2846988B28}" destId="{62EE5C0F-4FA1-450A-9FD3-18EAF92C23CA}" srcOrd="0" destOrd="0" presId="urn:microsoft.com/office/officeart/2005/8/layout/process2"/>
    <dgm:cxn modelId="{6D4191A3-B3D8-4952-A7B3-13E2D1FB35FA}" type="presOf" srcId="{E39D1476-CFD0-49CF-B7D2-FA2846988B28}" destId="{B4D91C5D-DFF9-443B-A459-4EF4A5418225}" srcOrd="1" destOrd="0" presId="urn:microsoft.com/office/officeart/2005/8/layout/process2"/>
    <dgm:cxn modelId="{704226A7-4119-45F7-B376-E62B07A37A4A}" srcId="{8D8CEE80-4754-443B-B055-871BDBE9C275}" destId="{7D6C4C90-7122-4435-9A2B-C1D60F42D954}" srcOrd="3" destOrd="0" parTransId="{6B162F1A-5179-4E51-88B7-B0B7D8B40833}" sibTransId="{610AA332-5158-44EF-9617-B979A5619A6A}"/>
    <dgm:cxn modelId="{CD67D7B2-D837-4BBC-B18E-9934DA25ECAD}" type="presOf" srcId="{EDF230DF-87E8-4FE1-BFA0-6AAD84471F09}" destId="{B910D714-8268-4777-A7F9-B809ADC2BF7F}" srcOrd="0" destOrd="0" presId="urn:microsoft.com/office/officeart/2005/8/layout/process2"/>
    <dgm:cxn modelId="{CC861AB3-8DBF-4884-A3C7-9E9BC6C4291F}" srcId="{8D8CEE80-4754-443B-B055-871BDBE9C275}" destId="{5605AB18-470D-4859-B697-173F878E4752}" srcOrd="1" destOrd="0" parTransId="{D94EABF9-3109-4133-8408-A705BD2F1467}" sibTransId="{E39D1476-CFD0-49CF-B7D2-FA2846988B28}"/>
    <dgm:cxn modelId="{313592BA-9C95-49F0-A8E6-3B27AA3D3BDB}" type="presOf" srcId="{5605AB18-470D-4859-B697-173F878E4752}" destId="{4DAE7E1E-EEA5-42A1-AA3D-809D4A70353E}" srcOrd="0" destOrd="0" presId="urn:microsoft.com/office/officeart/2005/8/layout/process2"/>
    <dgm:cxn modelId="{222697F5-B41C-490E-9F55-0EE5F9050E84}" type="presOf" srcId="{EDF230DF-87E8-4FE1-BFA0-6AAD84471F09}" destId="{57CD48B5-0301-4004-B3C0-3503DF8C5B82}" srcOrd="1" destOrd="0" presId="urn:microsoft.com/office/officeart/2005/8/layout/process2"/>
    <dgm:cxn modelId="{D493E5DA-0ABE-402F-9AB8-05632161D4BA}" type="presParOf" srcId="{AF6FCCE2-0A33-4328-A257-0A8717269BFB}" destId="{CBE49A77-7762-4A64-92BD-AC30354C3777}" srcOrd="0" destOrd="0" presId="urn:microsoft.com/office/officeart/2005/8/layout/process2"/>
    <dgm:cxn modelId="{DF8FB974-AA45-4B29-859E-C438F730636B}" type="presParOf" srcId="{AF6FCCE2-0A33-4328-A257-0A8717269BFB}" destId="{B910D714-8268-4777-A7F9-B809ADC2BF7F}" srcOrd="1" destOrd="0" presId="urn:microsoft.com/office/officeart/2005/8/layout/process2"/>
    <dgm:cxn modelId="{0F44FB3B-9151-4CE4-AD8C-B0D6DF171AC7}" type="presParOf" srcId="{B910D714-8268-4777-A7F9-B809ADC2BF7F}" destId="{57CD48B5-0301-4004-B3C0-3503DF8C5B82}" srcOrd="0" destOrd="0" presId="urn:microsoft.com/office/officeart/2005/8/layout/process2"/>
    <dgm:cxn modelId="{95779779-F014-4CB6-9DA4-AFE175559DA3}" type="presParOf" srcId="{AF6FCCE2-0A33-4328-A257-0A8717269BFB}" destId="{4DAE7E1E-EEA5-42A1-AA3D-809D4A70353E}" srcOrd="2" destOrd="0" presId="urn:microsoft.com/office/officeart/2005/8/layout/process2"/>
    <dgm:cxn modelId="{6CE13D68-05E9-4617-86C5-D1C16AAD9344}" type="presParOf" srcId="{AF6FCCE2-0A33-4328-A257-0A8717269BFB}" destId="{62EE5C0F-4FA1-450A-9FD3-18EAF92C23CA}" srcOrd="3" destOrd="0" presId="urn:microsoft.com/office/officeart/2005/8/layout/process2"/>
    <dgm:cxn modelId="{3160A68B-E3C9-4208-8370-D588842CA352}" type="presParOf" srcId="{62EE5C0F-4FA1-450A-9FD3-18EAF92C23CA}" destId="{B4D91C5D-DFF9-443B-A459-4EF4A5418225}" srcOrd="0" destOrd="0" presId="urn:microsoft.com/office/officeart/2005/8/layout/process2"/>
    <dgm:cxn modelId="{F0A8C627-113B-43C6-B538-65D4F56593FF}" type="presParOf" srcId="{AF6FCCE2-0A33-4328-A257-0A8717269BFB}" destId="{FB0D5CBB-7E7C-4317-85CD-06E5DBFB5ED0}" srcOrd="4" destOrd="0" presId="urn:microsoft.com/office/officeart/2005/8/layout/process2"/>
    <dgm:cxn modelId="{27783BB3-9683-4C94-8724-5B2EDFAA9CD9}" type="presParOf" srcId="{AF6FCCE2-0A33-4328-A257-0A8717269BFB}" destId="{5A235AE4-B0DB-44A0-88F1-55FE6CAB4583}" srcOrd="5" destOrd="0" presId="urn:microsoft.com/office/officeart/2005/8/layout/process2"/>
    <dgm:cxn modelId="{81F8A5BF-830F-4FDD-A16F-7D5910C479CD}" type="presParOf" srcId="{5A235AE4-B0DB-44A0-88F1-55FE6CAB4583}" destId="{4979EEE7-5912-44B2-8FA6-881FEC7E1D1E}" srcOrd="0" destOrd="0" presId="urn:microsoft.com/office/officeart/2005/8/layout/process2"/>
    <dgm:cxn modelId="{301C674F-1861-4CEC-B2CD-A9075D18DD00}" type="presParOf" srcId="{AF6FCCE2-0A33-4328-A257-0A8717269BFB}" destId="{BFBF2A39-BFB0-46FA-BB89-21EA2AA1797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49A77-7762-4A64-92BD-AC30354C3777}">
      <dsp:nvSpPr>
        <dsp:cNvPr id="0" name=""/>
        <dsp:cNvSpPr/>
      </dsp:nvSpPr>
      <dsp:spPr>
        <a:xfrm>
          <a:off x="1087493" y="3147"/>
          <a:ext cx="2721351" cy="11708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DNA double helix composed of repeating nucleotides</a:t>
          </a:r>
        </a:p>
      </dsp:txBody>
      <dsp:txXfrm>
        <a:off x="1121787" y="37441"/>
        <a:ext cx="2652763" cy="1102279"/>
      </dsp:txXfrm>
    </dsp:sp>
    <dsp:sp modelId="{B910D714-8268-4777-A7F9-B809ADC2BF7F}">
      <dsp:nvSpPr>
        <dsp:cNvPr id="0" name=""/>
        <dsp:cNvSpPr/>
      </dsp:nvSpPr>
      <dsp:spPr>
        <a:xfrm rot="5400000">
          <a:off x="2228631" y="1203286"/>
          <a:ext cx="439075" cy="5268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/>
        </a:p>
      </dsp:txBody>
      <dsp:txXfrm rot="-5400000">
        <a:off x="2290102" y="1247193"/>
        <a:ext cx="316134" cy="307353"/>
      </dsp:txXfrm>
    </dsp:sp>
    <dsp:sp modelId="{4DAE7E1E-EEA5-42A1-AA3D-809D4A70353E}">
      <dsp:nvSpPr>
        <dsp:cNvPr id="0" name=""/>
        <dsp:cNvSpPr/>
      </dsp:nvSpPr>
      <dsp:spPr>
        <a:xfrm>
          <a:off x="1087493" y="1759448"/>
          <a:ext cx="2721351" cy="1170867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DNA wraps around groups of 8 histone proteins to form a nucleosome</a:t>
          </a:r>
        </a:p>
      </dsp:txBody>
      <dsp:txXfrm>
        <a:off x="1121787" y="1793742"/>
        <a:ext cx="2652763" cy="1102279"/>
      </dsp:txXfrm>
    </dsp:sp>
    <dsp:sp modelId="{62EE5C0F-4FA1-450A-9FD3-18EAF92C23CA}">
      <dsp:nvSpPr>
        <dsp:cNvPr id="0" name=""/>
        <dsp:cNvSpPr/>
      </dsp:nvSpPr>
      <dsp:spPr>
        <a:xfrm rot="5400000">
          <a:off x="2228631" y="2959587"/>
          <a:ext cx="439075" cy="5268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/>
        </a:p>
      </dsp:txBody>
      <dsp:txXfrm rot="-5400000">
        <a:off x="2290102" y="3003494"/>
        <a:ext cx="316134" cy="307353"/>
      </dsp:txXfrm>
    </dsp:sp>
    <dsp:sp modelId="{FB0D5CBB-7E7C-4317-85CD-06E5DBFB5ED0}">
      <dsp:nvSpPr>
        <dsp:cNvPr id="0" name=""/>
        <dsp:cNvSpPr/>
      </dsp:nvSpPr>
      <dsp:spPr>
        <a:xfrm>
          <a:off x="1087493" y="3515749"/>
          <a:ext cx="2721351" cy="1170867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Nucleosomes coil up to form chromatin</a:t>
          </a:r>
        </a:p>
      </dsp:txBody>
      <dsp:txXfrm>
        <a:off x="1121787" y="3550043"/>
        <a:ext cx="2652763" cy="1102279"/>
      </dsp:txXfrm>
    </dsp:sp>
    <dsp:sp modelId="{5A235AE4-B0DB-44A0-88F1-55FE6CAB4583}">
      <dsp:nvSpPr>
        <dsp:cNvPr id="0" name=""/>
        <dsp:cNvSpPr/>
      </dsp:nvSpPr>
      <dsp:spPr>
        <a:xfrm rot="5400000">
          <a:off x="2228631" y="4715888"/>
          <a:ext cx="439075" cy="5268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/>
        </a:p>
      </dsp:txBody>
      <dsp:txXfrm rot="-5400000">
        <a:off x="2290102" y="4759795"/>
        <a:ext cx="316134" cy="307353"/>
      </dsp:txXfrm>
    </dsp:sp>
    <dsp:sp modelId="{BFBF2A39-BFB0-46FA-BB89-21EA2AA17975}">
      <dsp:nvSpPr>
        <dsp:cNvPr id="0" name=""/>
        <dsp:cNvSpPr/>
      </dsp:nvSpPr>
      <dsp:spPr>
        <a:xfrm>
          <a:off x="1087493" y="5272050"/>
          <a:ext cx="2721351" cy="1170867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Chromatin super coils to form chromosomes, when the cell is about to divide</a:t>
          </a:r>
        </a:p>
      </dsp:txBody>
      <dsp:txXfrm>
        <a:off x="1121787" y="5306344"/>
        <a:ext cx="2652763" cy="1102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53355-9155-4FB6-914B-B379D34E77F3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9F86F-1D97-416A-9CFB-8CABD90D6B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740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51811-5E1B-23B4-0473-AE5E2204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DF0F20-5577-6822-67C3-119800AF2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1EB14-E2F9-BBC1-7BA6-993818DB4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79977-C370-E7AA-BB81-8B3EF442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B64CD-C294-802E-9A04-27E91C54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3663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4A98-C441-A2EC-2D92-39C11A58C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77718-E545-A030-21B7-E0DE492EA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3EE44-0EC7-7309-B845-8D8FC694D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4FDCE-1313-82A7-3032-82711DA4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E29FA-B7E0-1817-E435-AE853DEB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706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D59D-CDE8-545E-E53E-F6DF4529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C6598-A019-B4C5-85A8-E6074A05F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AC629-6BEA-4B68-84FE-92675F7DD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C62B8-78D3-AE12-4B95-2F731585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B547-0320-4893-24D5-745DE9775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50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BB2E-D167-6DD3-00C8-038AFF0E2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63AE2-C24E-D988-BDD8-7EF4BB186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4E643-4ED4-5F00-8A70-F4330FA58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33D06-4633-13A0-E965-91E0FABE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45889-D472-90A0-F123-776E5F944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135C3-7B44-EB77-6517-61B9F12A3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73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F952-73B4-9292-0934-1F01FFBA9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CF7A6-8C3B-6EFC-7B37-4DB67E1F1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C802A-4170-D3E9-9290-F7A343EAE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F808B-2E89-C4F5-F272-AB21881CA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98A08-029F-0BE0-9CC8-6C85DE412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C7479B-D235-28E9-2C84-881FDE06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B23D74-981D-9AF2-5FB3-A356B446C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3328E6-4EE8-42FA-BAE7-5A51F352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09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C3CC-047F-34B3-52BC-4316A2D8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E159D4-1440-3AF3-A31B-4DCD30E76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051A4E-5101-96A4-3B4B-FBE63780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1B1E7-5291-CD6E-AD3B-A7E8EBA8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416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17B38-8CF2-1BF3-1983-0A2307B21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51AC4-BE3E-AF60-C704-84EBFE72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4574A-92D6-0A8D-F030-81D0F4AC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804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25BCA-84CD-80E8-E15D-B370470F1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BECE0-E6B6-C268-26D4-B7C2DE954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3231B-F962-8610-3CDD-8D69FE04D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01711-9975-A40C-50B5-3E8C4347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C8C45-2A43-60E4-E047-C2EC72A2A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9C508-B10F-3A61-93D3-8B0C65B9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956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B7E66-B451-48CA-1FFE-97E53FC54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1CB9D1-0CB8-BF73-BF8A-D9FF90263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2250F-718B-3A15-3E46-97CC9E9B2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179D8-8322-C8F7-6775-C8429113F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2F227-61A5-D1A3-D91A-85FF2DA0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BFE81-E3D1-1546-674B-CAE69873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844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9AA0-2B59-BFB9-D02C-4F68A913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3087E-541A-D5A5-E432-E7CB0593E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C7645-4DDC-41AF-83A5-FF0C6143D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59E49-48FD-2859-E0E1-DA4CE068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9B5FA-880A-1020-753A-3A9ED4F2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36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1AE859-B876-613E-00D8-20CE661A1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5CA3E-52EB-64B2-B79F-1D4D2F35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165EF-7404-8C6C-C39E-6CD01B38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CD64F-B684-9862-90EB-648765A7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6CDB0-B3D4-949F-3FBB-36596E50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989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26A46A-9277-DF3C-4798-5EE57747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78B83-7072-4FBD-5F0A-85DD93FA3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2D7F0-44EE-220C-ECD8-795EB86C2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37B8-7525-4F64-8E04-7901025E58C9}" type="datetimeFigureOut">
              <a:rPr lang="en-AU" smtClean="0"/>
              <a:t>23/02/2026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99A5F-7F24-F042-DEE9-62F13A7EC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68104-9792-D466-0DA0-1E456FC07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D94F5-24B7-461C-90D0-676413E84BF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902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history.org/historical-profile/james-watson-francis-crick-maurice-wilkins-and-rosalind-franklin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logy.arizona.edu/molecular_bio/problem_sets/nucleic_acids/08c.html" TargetMode="External"/><Relationship Id="rId2" Type="http://schemas.openxmlformats.org/officeDocument/2006/relationships/hyperlink" Target="http://www.biology.arizona.edu/molecular_bio/problem_sets/nucleic_acids/08t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83080" y="1500997"/>
            <a:ext cx="11110822" cy="5196668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362309" y="181463"/>
            <a:ext cx="11542144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dirty="0">
                <a:latin typeface="Lucida Sans Unicode" pitchFamily="34" charset="0"/>
                <a:cs typeface="Arial" charset="0"/>
              </a:rPr>
              <a:t>Title: DNA – the code for life			</a:t>
            </a:r>
            <a:fld id="{4ABFE263-FDAE-42B4-97A0-8C7A62F65FE6}" type="datetime2">
              <a:rPr lang="en-GB" altLang="en-US" sz="2000" smtClean="0">
                <a:latin typeface="Lucida Sans Unicode" pitchFamily="34" charset="0"/>
                <a:cs typeface="Arial" charset="0"/>
              </a:rPr>
              <a:t>Monday, 23 February 2026</a:t>
            </a:fld>
            <a:endParaRPr lang="en-GB" altLang="en-US" sz="2800" dirty="0">
              <a:latin typeface="Lucida Sans Unicode" pitchFamily="34" charset="0"/>
              <a:cs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483079" y="920750"/>
            <a:ext cx="10076971" cy="46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500" b="1" u="sng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: What is DNA and how it made?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2782888" y="3355976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 sz="2400" dirty="0">
              <a:solidFill>
                <a:srgbClr val="FF0000"/>
              </a:solidFill>
              <a:latin typeface="Lucida Sans Unicode" pitchFamily="34" charset="0"/>
              <a:cs typeface="Arial" charset="0"/>
            </a:endParaRPr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/>
          <a:srcRect t="13336" b="13336"/>
          <a:stretch>
            <a:fillRect/>
          </a:stretch>
        </p:blipFill>
        <p:spPr>
          <a:xfrm>
            <a:off x="1644226" y="1981869"/>
            <a:ext cx="8508733" cy="423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3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333891">
            <a:off x="3286865" y="1307947"/>
            <a:ext cx="58364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800" b="1" dirty="0">
                <a:latin typeface="+mj-lt"/>
              </a:rPr>
              <a:t>Key words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Deoxyribonucleic acid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Histones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Chromatin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Chromosomes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Nitrogenous base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Double helix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Complementary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Hydrogen bonds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Sugar-phosphate bonds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Adenine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Thymine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Cytosine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000"/>
              <a:t>Guanine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2030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222"/>
          </a:xfrm>
        </p:spPr>
        <p:txBody>
          <a:bodyPr/>
          <a:lstStyle/>
          <a:p>
            <a:r>
              <a:rPr lang="en-US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74" y="1600200"/>
            <a:ext cx="10515600" cy="44235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Describe the structure of DNA, including the following: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shape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names of the matching bases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three main components that make up the molecule. </a:t>
            </a:r>
          </a:p>
          <a:p>
            <a:pPr marL="971550" lvl="1" indent="-514350">
              <a:buFont typeface="+mj-lt"/>
              <a:buAutoNum type="alphaLcParenR"/>
            </a:pPr>
            <a:endParaRPr lang="en-AU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Describe how the unique structure of DNA enables it to perform its functions</a:t>
            </a:r>
          </a:p>
          <a:p>
            <a:pPr marL="514350" indent="-514350">
              <a:buFont typeface="+mj-lt"/>
              <a:buAutoNum type="arabicPeriod"/>
            </a:pPr>
            <a:endParaRPr lang="en-AU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latin typeface="Calibri" panose="020F0502020204030204" pitchFamily="34" charset="0"/>
                <a:ea typeface="Times New Roman" panose="02020603050405020304" pitchFamily="18" charset="0"/>
              </a:rPr>
              <a:t>List three roles of DNA in a cell.</a:t>
            </a:r>
            <a:endParaRPr lang="en-AU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12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5311AC-3023-C640-9222-DE066AE4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Deoxyribonucleic Acid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55CDDA-D8DE-3BA5-A7EC-8453D61F9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81777" cy="4351338"/>
          </a:xfrm>
        </p:spPr>
        <p:txBody>
          <a:bodyPr/>
          <a:lstStyle/>
          <a:p>
            <a:r>
              <a:rPr lang="en-AU" dirty="0"/>
              <a:t>Found in the nucleus of eukaryotes</a:t>
            </a:r>
          </a:p>
          <a:p>
            <a:endParaRPr lang="en-AU" dirty="0"/>
          </a:p>
          <a:p>
            <a:r>
              <a:rPr lang="en-AU" dirty="0"/>
              <a:t>A polymer made of repeating units called </a:t>
            </a:r>
            <a:r>
              <a:rPr lang="en-AU" b="1" dirty="0">
                <a:solidFill>
                  <a:srgbClr val="FF0000"/>
                </a:solidFill>
              </a:rPr>
              <a:t>nucleotides</a:t>
            </a:r>
          </a:p>
          <a:p>
            <a:endParaRPr lang="en-AU" dirty="0"/>
          </a:p>
          <a:p>
            <a:r>
              <a:rPr lang="en-AU" dirty="0"/>
              <a:t>Nucleotides composed of</a:t>
            </a:r>
          </a:p>
          <a:p>
            <a:pPr lvl="1"/>
            <a:r>
              <a:rPr lang="en-AU" dirty="0"/>
              <a:t>Nitrogenous base (4 types)</a:t>
            </a:r>
          </a:p>
          <a:p>
            <a:pPr lvl="1"/>
            <a:r>
              <a:rPr lang="en-AU" dirty="0"/>
              <a:t>Deoxyribose sugar</a:t>
            </a:r>
          </a:p>
          <a:p>
            <a:pPr lvl="1"/>
            <a:r>
              <a:rPr lang="en-AU" dirty="0"/>
              <a:t>Phosphate group</a:t>
            </a:r>
          </a:p>
        </p:txBody>
      </p:sp>
      <p:pic>
        <p:nvPicPr>
          <p:cNvPr id="9" name="Picture 6" descr="Outdoor Illinois Wildlife Journal">
            <a:extLst>
              <a:ext uri="{FF2B5EF4-FFF2-40B4-BE49-F238E27FC236}">
                <a16:creationId xmlns:a16="http://schemas.microsoft.com/office/drawing/2014/main" id="{B883BEF8-D521-7B26-1227-738FAC30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0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D60CFB-CB78-7175-0489-3F60B0407CA2}"/>
              </a:ext>
            </a:extLst>
          </p:cNvPr>
          <p:cNvSpPr/>
          <p:nvPr/>
        </p:nvSpPr>
        <p:spPr>
          <a:xfrm>
            <a:off x="9583947" y="4684143"/>
            <a:ext cx="1423359" cy="8195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55E3FE-BE54-5F08-7C19-E8AA9B7CE176}"/>
              </a:ext>
            </a:extLst>
          </p:cNvPr>
          <p:cNvSpPr/>
          <p:nvPr/>
        </p:nvSpPr>
        <p:spPr>
          <a:xfrm>
            <a:off x="8008188" y="5357453"/>
            <a:ext cx="1423359" cy="8195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EB0718B-A7D7-557D-4FC0-169CE520FC08}"/>
              </a:ext>
            </a:extLst>
          </p:cNvPr>
          <p:cNvSpPr/>
          <p:nvPr/>
        </p:nvSpPr>
        <p:spPr>
          <a:xfrm>
            <a:off x="7585494" y="4862422"/>
            <a:ext cx="813759" cy="5722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773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43310" y="309205"/>
            <a:ext cx="10515600" cy="1119189"/>
          </a:xfrm>
        </p:spPr>
        <p:txBody>
          <a:bodyPr/>
          <a:lstStyle/>
          <a:p>
            <a:r>
              <a:rPr lang="en-GB" b="1" dirty="0"/>
              <a:t>Nitrogenous Bases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484314"/>
            <a:ext cx="6643658" cy="5113337"/>
          </a:xfrm>
        </p:spPr>
        <p:txBody>
          <a:bodyPr>
            <a:normAutofit/>
          </a:bodyPr>
          <a:lstStyle/>
          <a:p>
            <a:r>
              <a:rPr lang="en-GB" dirty="0"/>
              <a:t>The four different bases that make up DNA nucleotides pair up with each other in a special way</a:t>
            </a:r>
          </a:p>
          <a:p>
            <a:endParaRPr lang="en-GB" dirty="0"/>
          </a:p>
          <a:p>
            <a:r>
              <a:rPr lang="en-GB" dirty="0"/>
              <a:t>This is called </a:t>
            </a:r>
            <a:r>
              <a:rPr lang="en-GB" b="1" dirty="0">
                <a:solidFill>
                  <a:srgbClr val="FF0000"/>
                </a:solidFill>
              </a:rPr>
              <a:t>complementary base pairing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Adenine</a:t>
            </a:r>
            <a:r>
              <a:rPr lang="en-GB" dirty="0"/>
              <a:t> always pairs with </a:t>
            </a:r>
            <a:r>
              <a:rPr lang="en-GB" b="1" dirty="0">
                <a:solidFill>
                  <a:srgbClr val="FF0000"/>
                </a:solidFill>
              </a:rPr>
              <a:t>Thymine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Cytosine</a:t>
            </a:r>
            <a:r>
              <a:rPr lang="en-GB" dirty="0"/>
              <a:t> always pairs with </a:t>
            </a:r>
            <a:r>
              <a:rPr lang="en-GB" b="1" dirty="0">
                <a:solidFill>
                  <a:srgbClr val="FF0000"/>
                </a:solidFill>
              </a:rPr>
              <a:t>Guanine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3FE6A-9761-ABD3-6CDB-B77175375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289" y="1690688"/>
            <a:ext cx="3871942" cy="42985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25E7F4-F23F-07E7-A4AC-34F7DFE9E948}"/>
              </a:ext>
            </a:extLst>
          </p:cNvPr>
          <p:cNvSpPr txBox="1"/>
          <p:nvPr/>
        </p:nvSpPr>
        <p:spPr>
          <a:xfrm>
            <a:off x="342900" y="6068796"/>
            <a:ext cx="2271324" cy="5847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Make sure you can spell these words correctly!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NA and RNA (A2) | CHEMLOGIC">
            <a:extLst>
              <a:ext uri="{FF2B5EF4-FFF2-40B4-BE49-F238E27FC236}">
                <a16:creationId xmlns:a16="http://schemas.microsoft.com/office/drawing/2014/main" id="{B5A09CE1-4577-1620-2061-485666136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043" y="385844"/>
            <a:ext cx="4626463" cy="594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Bonding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Nucleotides are held together by strong chemical </a:t>
            </a:r>
            <a:r>
              <a:rPr lang="en-GB" b="1" dirty="0">
                <a:solidFill>
                  <a:srgbClr val="FF0000"/>
                </a:solidFill>
              </a:rPr>
              <a:t>sugar-phosphate bond </a:t>
            </a:r>
            <a:r>
              <a:rPr lang="en-GB" dirty="0"/>
              <a:t>that forms the backbone or ‘uprights’ of the DNA ladder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Weak hydrogen bonds </a:t>
            </a:r>
            <a:r>
              <a:rPr lang="en-GB" dirty="0"/>
              <a:t>form between complimentary bases that form the ‘rungs’ of the DNA ladder</a:t>
            </a:r>
          </a:p>
          <a:p>
            <a:endParaRPr lang="en-GB" dirty="0"/>
          </a:p>
          <a:p>
            <a:r>
              <a:rPr lang="en-GB" dirty="0"/>
              <a:t>The two strands of DNA twist into a spiral shape called a </a:t>
            </a:r>
            <a:r>
              <a:rPr lang="en-GB" b="1" dirty="0">
                <a:solidFill>
                  <a:srgbClr val="FF0000"/>
                </a:solidFill>
              </a:rPr>
              <a:t>double helix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BF8A79-709B-6A82-71A4-C7AE0A13F999}"/>
              </a:ext>
            </a:extLst>
          </p:cNvPr>
          <p:cNvSpPr/>
          <p:nvPr/>
        </p:nvSpPr>
        <p:spPr>
          <a:xfrm rot="19698333">
            <a:off x="7267279" y="3327601"/>
            <a:ext cx="329229" cy="34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AA471F2-7295-3F4A-16F9-C494AE32E5BA}"/>
              </a:ext>
            </a:extLst>
          </p:cNvPr>
          <p:cNvSpPr/>
          <p:nvPr/>
        </p:nvSpPr>
        <p:spPr>
          <a:xfrm rot="19698333">
            <a:off x="10708002" y="2922105"/>
            <a:ext cx="329229" cy="34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D2CA455-FA2B-8863-5C47-05F4B78BF01B}"/>
              </a:ext>
            </a:extLst>
          </p:cNvPr>
          <p:cNvSpPr/>
          <p:nvPr/>
        </p:nvSpPr>
        <p:spPr>
          <a:xfrm rot="19698333">
            <a:off x="8759040" y="1120647"/>
            <a:ext cx="329229" cy="34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01BB8D-A485-CDD7-66AD-134929A39AD3}"/>
              </a:ext>
            </a:extLst>
          </p:cNvPr>
          <p:cNvSpPr/>
          <p:nvPr/>
        </p:nvSpPr>
        <p:spPr>
          <a:xfrm rot="19698333">
            <a:off x="8743849" y="2104034"/>
            <a:ext cx="329229" cy="34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uiExpand="1" build="p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6 Questions About DNA Answered | Britannica">
            <a:extLst>
              <a:ext uri="{FF2B5EF4-FFF2-40B4-BE49-F238E27FC236}">
                <a16:creationId xmlns:a16="http://schemas.microsoft.com/office/drawing/2014/main" id="{5B3A4742-E84F-21F0-D7FA-6CD2F4606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384FA4-3DDF-5933-0085-A54F987FDC2B}"/>
              </a:ext>
            </a:extLst>
          </p:cNvPr>
          <p:cNvSpPr txBox="1"/>
          <p:nvPr/>
        </p:nvSpPr>
        <p:spPr>
          <a:xfrm>
            <a:off x="0" y="6534835"/>
            <a:ext cx="163908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00" dirty="0">
                <a:hlinkClick r:id="rId3"/>
              </a:rPr>
              <a:t>https://www.sciencehistory.org/historical-profile/james-watson-francis-crick-maurice-wilkins-and-rosalind-franklin</a:t>
            </a:r>
            <a:r>
              <a:rPr lang="en-AU" sz="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5335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Draw two nucleotides, one on top of the other and label the 3 different structures that make up a nucleotide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Draw a sugar-phosphate bond between these two nucleotides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the names of the bases in DNA?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bases are complementary in DNA?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element is present in all bases?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name of the bond that holds complementary bases together?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689" y="286097"/>
            <a:ext cx="10515600" cy="1325563"/>
          </a:xfrm>
        </p:spPr>
        <p:txBody>
          <a:bodyPr/>
          <a:lstStyle/>
          <a:p>
            <a:r>
              <a:rPr lang="en-US" b="1" dirty="0"/>
              <a:t>Answers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1043" y="1764079"/>
            <a:ext cx="8930054" cy="4351338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/>
              <a:t>3. Adenine, thymine, cytosine and guanine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4. Adenine pairs with thymine, cytosine pairs with guanine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5. Nitrogen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6. Hydrogen bonds</a:t>
            </a:r>
          </a:p>
        </p:txBody>
      </p:sp>
      <p:pic>
        <p:nvPicPr>
          <p:cNvPr id="1026" name="Picture 2" descr="http://www.shmoop.com/images/biology/biobook_biomol_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3939" y="1690688"/>
            <a:ext cx="1784350" cy="1400129"/>
          </a:xfrm>
          <a:prstGeom prst="rect">
            <a:avLst/>
          </a:prstGeom>
          <a:noFill/>
        </p:spPr>
      </p:pic>
      <p:pic>
        <p:nvPicPr>
          <p:cNvPr id="7" name="Picture 2" descr="http://www.shmoop.com/images/biology/biobook_biomol_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3939" y="3352945"/>
            <a:ext cx="1784350" cy="1400129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 flipV="1">
            <a:off x="9467675" y="2888234"/>
            <a:ext cx="365760" cy="46471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838199" y="1477994"/>
            <a:ext cx="108467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3200" dirty="0"/>
              <a:t>For the DNA strand 5'-TACGATCATAT-3' </a:t>
            </a:r>
          </a:p>
          <a:p>
            <a:r>
              <a:rPr lang="en-US" sz="3200" dirty="0"/>
              <a:t>the correct complementary DNA strand is: </a:t>
            </a:r>
          </a:p>
        </p:txBody>
      </p:sp>
      <p:graphicFrame>
        <p:nvGraphicFramePr>
          <p:cNvPr id="10274" name="Group 34"/>
          <p:cNvGraphicFramePr>
            <a:graphicFrameLocks noGrp="1"/>
          </p:cNvGraphicFramePr>
          <p:nvPr/>
        </p:nvGraphicFramePr>
        <p:xfrm>
          <a:off x="2744789" y="3081020"/>
          <a:ext cx="6537325" cy="2895600"/>
        </p:xfrm>
        <a:graphic>
          <a:graphicData uri="http://schemas.openxmlformats.org/drawingml/2006/table">
            <a:tbl>
              <a:tblPr/>
              <a:tblGrid>
                <a:gridCol w="936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rId2"/>
                        </a:rPr>
                        <a:t>3'-TACGATCATAT-5'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3'-ATGCTAGTATA-5'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rId2"/>
                        </a:rPr>
                        <a:t>3'-AUGCUAGUAUA-5'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rId2"/>
                        </a:rPr>
                        <a:t>3'-GCATATACGCG-5'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rId2"/>
                        </a:rPr>
                        <a:t>3'-TATACTAGCAT-5'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0" marB="4571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06863"/>
            <a:ext cx="10515600" cy="1077219"/>
          </a:xfrm>
        </p:spPr>
        <p:txBody>
          <a:bodyPr/>
          <a:lstStyle/>
          <a:p>
            <a:r>
              <a:rPr lang="en-US" b="1" dirty="0"/>
              <a:t>Bonus Question!</a:t>
            </a:r>
          </a:p>
        </p:txBody>
      </p:sp>
    </p:spTree>
    <p:extLst>
      <p:ext uri="{BB962C8B-B14F-4D97-AF65-F5344CB8AC3E}">
        <p14:creationId xmlns:p14="http://schemas.microsoft.com/office/powerpoint/2010/main" val="1989801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28FC0F-FB07-49D6-C8FD-11D676309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2C49BB-6AA3-4422-09E7-36AF9C09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>
                <a:solidFill>
                  <a:srgbClr val="FFFFFF"/>
                </a:solidFill>
              </a:rPr>
              <a:t>The Structure of Chromosomes</a:t>
            </a:r>
          </a:p>
        </p:txBody>
      </p:sp>
    </p:spTree>
    <p:extLst>
      <p:ext uri="{BB962C8B-B14F-4D97-AF65-F5344CB8AC3E}">
        <p14:creationId xmlns:p14="http://schemas.microsoft.com/office/powerpoint/2010/main" val="300863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E3C3-045C-DE51-79B8-1C958832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The Structure of Chromosomes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49E39-2433-9C59-455C-8E20ADA6C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54452" cy="4667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AU" dirty="0"/>
              <a:t>DNA is a very long molecule. To fit all the genetic material into a small space, it is tightly coiled</a:t>
            </a:r>
          </a:p>
          <a:p>
            <a:pPr>
              <a:lnSpc>
                <a:spcPct val="120000"/>
              </a:lnSpc>
            </a:pPr>
            <a:endParaRPr lang="en-AU" sz="600" dirty="0"/>
          </a:p>
          <a:p>
            <a:pPr>
              <a:lnSpc>
                <a:spcPct val="120000"/>
              </a:lnSpc>
            </a:pPr>
            <a:r>
              <a:rPr lang="en-AU" dirty="0"/>
              <a:t>DNA is wound around a series of 8 proteins called </a:t>
            </a:r>
            <a:r>
              <a:rPr lang="en-AU" b="1" dirty="0">
                <a:solidFill>
                  <a:srgbClr val="FF0000"/>
                </a:solidFill>
              </a:rPr>
              <a:t>histones</a:t>
            </a:r>
          </a:p>
          <a:p>
            <a:pPr>
              <a:lnSpc>
                <a:spcPct val="120000"/>
              </a:lnSpc>
            </a:pPr>
            <a:endParaRPr lang="en-AU" sz="600" dirty="0"/>
          </a:p>
          <a:p>
            <a:pPr>
              <a:lnSpc>
                <a:spcPct val="120000"/>
              </a:lnSpc>
            </a:pPr>
            <a:r>
              <a:rPr lang="en-AU" dirty="0"/>
              <a:t>The histone proteins wrapped in DNA is called a </a:t>
            </a:r>
            <a:r>
              <a:rPr lang="en-AU" b="1" dirty="0">
                <a:solidFill>
                  <a:srgbClr val="FF0000"/>
                </a:solidFill>
              </a:rPr>
              <a:t>nucleosome</a:t>
            </a:r>
          </a:p>
          <a:p>
            <a:pPr>
              <a:lnSpc>
                <a:spcPct val="120000"/>
              </a:lnSpc>
            </a:pPr>
            <a:endParaRPr lang="en-AU" sz="600" dirty="0"/>
          </a:p>
          <a:p>
            <a:pPr>
              <a:lnSpc>
                <a:spcPct val="120000"/>
              </a:lnSpc>
            </a:pPr>
            <a:r>
              <a:rPr lang="en-AU" dirty="0"/>
              <a:t>There are many nucleosomes in a DNA molecule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33E2A5E-4E50-323B-FE46-28BA9BA232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994887"/>
              </p:ext>
            </p:extLst>
          </p:nvPr>
        </p:nvGraphicFramePr>
        <p:xfrm>
          <a:off x="7192652" y="2484498"/>
          <a:ext cx="4736288" cy="3367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2945680" imgH="16316280" progId="PBrush">
                  <p:embed/>
                </p:oleObj>
              </mc:Choice>
              <mc:Fallback>
                <p:oleObj name="Bitmap Image" r:id="rId3" imgW="22945680" imgH="1631628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33E2A5E-4E50-323B-FE46-28BA9BA232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92652" y="2484498"/>
                        <a:ext cx="4736288" cy="3367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9290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05C60-59D8-0640-16E1-B2B8090E0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Chromatin and Chromosomes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3034-7E80-E27F-9722-75FD0B9DB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90880" cy="4667250"/>
          </a:xfrm>
        </p:spPr>
        <p:txBody>
          <a:bodyPr>
            <a:normAutofit/>
          </a:bodyPr>
          <a:lstStyle/>
          <a:p>
            <a:r>
              <a:rPr lang="en-AU" sz="2400" dirty="0"/>
              <a:t>When a cell is not dividing, its DNA exists as a mass of tangled </a:t>
            </a:r>
            <a:r>
              <a:rPr lang="en-AU" sz="2400" b="1" dirty="0">
                <a:solidFill>
                  <a:srgbClr val="FF0000"/>
                </a:solidFill>
              </a:rPr>
              <a:t>chromatin</a:t>
            </a:r>
          </a:p>
          <a:p>
            <a:endParaRPr lang="en-AU" sz="2400" b="1" dirty="0">
              <a:solidFill>
                <a:srgbClr val="FF0000"/>
              </a:solidFill>
            </a:endParaRPr>
          </a:p>
          <a:p>
            <a:endParaRPr lang="en-AU" sz="400" dirty="0"/>
          </a:p>
          <a:p>
            <a:r>
              <a:rPr lang="en-AU" sz="2400" dirty="0"/>
              <a:t>When a cell divides, the chromatin becomes very tightly coiled into structures known as </a:t>
            </a:r>
            <a:r>
              <a:rPr lang="en-AU" sz="2400" b="1" dirty="0">
                <a:solidFill>
                  <a:srgbClr val="FF0000"/>
                </a:solidFill>
              </a:rPr>
              <a:t>chromosomes</a:t>
            </a:r>
          </a:p>
          <a:p>
            <a:endParaRPr lang="en-AU" sz="2400" b="1" dirty="0">
              <a:solidFill>
                <a:srgbClr val="FF0000"/>
              </a:solidFill>
            </a:endParaRPr>
          </a:p>
          <a:p>
            <a:endParaRPr lang="en-AU" sz="400" dirty="0"/>
          </a:p>
          <a:p>
            <a:r>
              <a:rPr lang="en-AU" sz="2400" dirty="0"/>
              <a:t>Normal humans have 46 chromosomes and the DNA code for a particular protein on a chromosome is called a </a:t>
            </a:r>
            <a:r>
              <a:rPr lang="en-AU" sz="2400" b="1" dirty="0">
                <a:solidFill>
                  <a:srgbClr val="FF0000"/>
                </a:solidFill>
              </a:rPr>
              <a:t>gene</a:t>
            </a:r>
            <a:r>
              <a:rPr lang="en-AU" sz="2400" dirty="0"/>
              <a:t> </a:t>
            </a:r>
          </a:p>
        </p:txBody>
      </p:sp>
      <p:pic>
        <p:nvPicPr>
          <p:cNvPr id="6146" name="Picture 2" descr="Is chromatin the same as a chromosome? | Socratic">
            <a:extLst>
              <a:ext uri="{FF2B5EF4-FFF2-40B4-BE49-F238E27FC236}">
                <a16:creationId xmlns:a16="http://schemas.microsoft.com/office/drawing/2014/main" id="{D057849D-86C9-ECDF-A5F8-CE635BE9F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573" y="1527215"/>
            <a:ext cx="2921945" cy="22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CA2E8B6-693B-8EF7-E5F8-37113E0240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323928"/>
              </p:ext>
            </p:extLst>
          </p:nvPr>
        </p:nvGraphicFramePr>
        <p:xfrm>
          <a:off x="6646077" y="3907645"/>
          <a:ext cx="4751109" cy="2770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6124680" imgH="3571920" progId="PBrush">
                  <p:embed/>
                </p:oleObj>
              </mc:Choice>
              <mc:Fallback>
                <p:oleObj name="Bitmap Image" r:id="rId4" imgW="6124680" imgH="357192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CA2E8B6-693B-8EF7-E5F8-37113E0240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46077" y="3907645"/>
                        <a:ext cx="4751109" cy="2770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708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1F1338AE-A439-CF36-DCB0-7FC9FB731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432" y="0"/>
            <a:ext cx="4257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0939DC8-D395-9EC5-A49A-689FC39056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167429"/>
              </p:ext>
            </p:extLst>
          </p:nvPr>
        </p:nvGraphicFramePr>
        <p:xfrm>
          <a:off x="5795107" y="205967"/>
          <a:ext cx="4896338" cy="6446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53EE0E-B15F-AE06-4098-906F1F5797A2}"/>
              </a:ext>
            </a:extLst>
          </p:cNvPr>
          <p:cNvSpPr txBox="1"/>
          <p:nvPr/>
        </p:nvSpPr>
        <p:spPr>
          <a:xfrm>
            <a:off x="10532187" y="6459592"/>
            <a:ext cx="1521070" cy="338554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Booklet page 5</a:t>
            </a:r>
          </a:p>
        </p:txBody>
      </p:sp>
    </p:spTree>
    <p:extLst>
      <p:ext uri="{BB962C8B-B14F-4D97-AF65-F5344CB8AC3E}">
        <p14:creationId xmlns:p14="http://schemas.microsoft.com/office/powerpoint/2010/main" val="1922673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F49EF6-6F7A-EDA9-FD68-17B723862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261431"/>
            <a:ext cx="10825899" cy="775518"/>
          </a:xfrm>
        </p:spPr>
        <p:txBody>
          <a:bodyPr>
            <a:normAutofit/>
          </a:bodyPr>
          <a:lstStyle/>
          <a:p>
            <a:r>
              <a:rPr lang="en-AU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is DNA found in eukaryotes and prokaryotes?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46AE3A-D3C9-A42C-B447-32018906C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511" y="1253331"/>
            <a:ext cx="54918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u="sng" dirty="0"/>
              <a:t>Prokaryotic DNA</a:t>
            </a:r>
            <a:r>
              <a:rPr lang="en-AU" sz="2000" b="1" dirty="0"/>
              <a:t>:</a:t>
            </a:r>
            <a:endParaRPr lang="en-AU" sz="2000" dirty="0"/>
          </a:p>
          <a:p>
            <a:r>
              <a:rPr lang="en-AU" sz="2000" dirty="0"/>
              <a:t>Is found freely in the cytoplasm (within a region called the </a:t>
            </a:r>
            <a:r>
              <a:rPr lang="en-AU" sz="2000" b="1" dirty="0">
                <a:solidFill>
                  <a:srgbClr val="FF0000"/>
                </a:solidFill>
              </a:rPr>
              <a:t>nucleoid</a:t>
            </a:r>
            <a:r>
              <a:rPr lang="en-AU" sz="2000" dirty="0"/>
              <a:t>)</a:t>
            </a:r>
          </a:p>
          <a:p>
            <a:r>
              <a:rPr lang="en-AU" sz="2000" dirty="0"/>
              <a:t>Is </a:t>
            </a:r>
            <a:r>
              <a:rPr lang="en-AU" sz="2000" b="1" dirty="0">
                <a:solidFill>
                  <a:srgbClr val="FF0000"/>
                </a:solidFill>
              </a:rPr>
              <a:t>naked</a:t>
            </a:r>
            <a:r>
              <a:rPr lang="en-AU" sz="2000" dirty="0"/>
              <a:t> (i.e. not bound with proteins and therefore doesn’t form chromatin)</a:t>
            </a:r>
          </a:p>
          <a:p>
            <a:r>
              <a:rPr lang="en-AU" sz="2000" dirty="0"/>
              <a:t>Genomes are compact (contain little repetitive DNA and no introns)</a:t>
            </a:r>
          </a:p>
          <a:p>
            <a:r>
              <a:rPr lang="en-AU" sz="2000" dirty="0"/>
              <a:t>Contains extra-chromosomal plasmids</a:t>
            </a:r>
          </a:p>
          <a:p>
            <a:r>
              <a:rPr lang="en-AU" sz="2000" dirty="0"/>
              <a:t>Is circular in shape</a:t>
            </a:r>
          </a:p>
          <a:p>
            <a:endParaRPr lang="en-AU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F2357-6017-59FF-AD12-7897D021A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7615" y="1253331"/>
            <a:ext cx="57904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u="sng" dirty="0"/>
              <a:t>Eukaryotic DNA</a:t>
            </a:r>
            <a:r>
              <a:rPr lang="en-AU" sz="2000" b="1" dirty="0"/>
              <a:t>:</a:t>
            </a:r>
            <a:endParaRPr lang="en-AU" sz="2000" dirty="0"/>
          </a:p>
          <a:p>
            <a:r>
              <a:rPr lang="en-AU" sz="2000" dirty="0"/>
              <a:t>Is contained within a </a:t>
            </a:r>
            <a:r>
              <a:rPr lang="en-AU" sz="2000" b="1" dirty="0">
                <a:solidFill>
                  <a:srgbClr val="FF0000"/>
                </a:solidFill>
              </a:rPr>
              <a:t>nucleus</a:t>
            </a:r>
          </a:p>
          <a:p>
            <a:r>
              <a:rPr lang="en-AU" sz="2000" dirty="0"/>
              <a:t>Is </a:t>
            </a:r>
            <a:r>
              <a:rPr lang="en-AU" sz="2000" b="1" dirty="0">
                <a:solidFill>
                  <a:srgbClr val="FF0000"/>
                </a:solidFill>
              </a:rPr>
              <a:t>bound to histone proteins</a:t>
            </a:r>
          </a:p>
          <a:p>
            <a:r>
              <a:rPr lang="en-AU" sz="2000" dirty="0"/>
              <a:t>Genomes contain large amounts of non-coding and repetitive DNA (including introns)</a:t>
            </a:r>
          </a:p>
          <a:p>
            <a:r>
              <a:rPr lang="en-AU" sz="2000" dirty="0"/>
              <a:t>Do not contain plasmids (but organelles such as the mitochondria may contain their own chromosomes)</a:t>
            </a:r>
          </a:p>
          <a:p>
            <a:r>
              <a:rPr lang="en-AU" sz="2000" dirty="0"/>
              <a:t>Are linear in shape</a:t>
            </a:r>
          </a:p>
          <a:p>
            <a:endParaRPr lang="en-AU" sz="2000" dirty="0"/>
          </a:p>
        </p:txBody>
      </p:sp>
      <p:pic>
        <p:nvPicPr>
          <p:cNvPr id="1026" name="Picture 2" descr="Prokaryote vs Eukaryote Cells: Citations | ditki medical and biological  sciences">
            <a:extLst>
              <a:ext uri="{FF2B5EF4-FFF2-40B4-BE49-F238E27FC236}">
                <a16:creationId xmlns:a16="http://schemas.microsoft.com/office/drawing/2014/main" id="{384282C5-A7D3-AD12-B8FB-A22524CF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553" y="4159739"/>
            <a:ext cx="4619134" cy="260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74C5BE7-7C93-96C0-16A3-643823418D7F}"/>
              </a:ext>
            </a:extLst>
          </p:cNvPr>
          <p:cNvSpPr/>
          <p:nvPr/>
        </p:nvSpPr>
        <p:spPr>
          <a:xfrm>
            <a:off x="3648173" y="5382705"/>
            <a:ext cx="867266" cy="3016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39528E-216F-F97C-4FD3-5B07B62BF7B8}"/>
              </a:ext>
            </a:extLst>
          </p:cNvPr>
          <p:cNvSpPr/>
          <p:nvPr/>
        </p:nvSpPr>
        <p:spPr>
          <a:xfrm>
            <a:off x="7014328" y="5158397"/>
            <a:ext cx="867266" cy="3016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74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CEAA-A588-3160-403D-D6192AF85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Mitochondrial and Nuclear DNA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2EF200-8A4A-01B2-4948-B163AE5DB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599" cy="4667250"/>
          </a:xfrm>
        </p:spPr>
        <p:txBody>
          <a:bodyPr>
            <a:normAutofit/>
          </a:bodyPr>
          <a:lstStyle/>
          <a:p>
            <a:r>
              <a:rPr lang="en-AU" sz="2400" dirty="0"/>
              <a:t>DNA is a double-stranded helical molecule. </a:t>
            </a:r>
          </a:p>
          <a:p>
            <a:endParaRPr lang="en-AU" sz="2400" dirty="0"/>
          </a:p>
          <a:p>
            <a:r>
              <a:rPr lang="en-AU" sz="2400" dirty="0"/>
              <a:t>In </a:t>
            </a:r>
            <a:r>
              <a:rPr lang="en-AU" sz="2400" b="1" dirty="0">
                <a:solidFill>
                  <a:srgbClr val="FF0000"/>
                </a:solidFill>
              </a:rPr>
              <a:t>eukaryotic</a:t>
            </a:r>
            <a:r>
              <a:rPr lang="en-AU" sz="2400" dirty="0"/>
              <a:t> cells, DNA is found in a linear form </a:t>
            </a:r>
            <a:r>
              <a:rPr lang="en-AU" sz="2400" b="1" dirty="0">
                <a:solidFill>
                  <a:srgbClr val="FF0000"/>
                </a:solidFill>
              </a:rPr>
              <a:t>bound to proteins in the nucleus</a:t>
            </a:r>
            <a:r>
              <a:rPr lang="en-AU" sz="2400" dirty="0"/>
              <a:t>, and in an </a:t>
            </a:r>
            <a:r>
              <a:rPr lang="en-AU" sz="2400" b="1" dirty="0">
                <a:solidFill>
                  <a:srgbClr val="FF0000"/>
                </a:solidFill>
              </a:rPr>
              <a:t>unbound circular form in chloroplasts </a:t>
            </a:r>
            <a:r>
              <a:rPr lang="en-AU" sz="2400" dirty="0"/>
              <a:t>and </a:t>
            </a:r>
            <a:r>
              <a:rPr lang="en-AU" sz="2400" b="1" dirty="0">
                <a:solidFill>
                  <a:srgbClr val="FF0000"/>
                </a:solidFill>
              </a:rPr>
              <a:t>mitochondria</a:t>
            </a:r>
            <a:r>
              <a:rPr lang="en-AU" sz="2400" dirty="0"/>
              <a:t>. </a:t>
            </a:r>
          </a:p>
          <a:p>
            <a:endParaRPr lang="en-AU" sz="2400" dirty="0"/>
          </a:p>
          <a:p>
            <a:r>
              <a:rPr lang="en-AU" sz="2400" dirty="0"/>
              <a:t> In </a:t>
            </a:r>
            <a:r>
              <a:rPr lang="en-AU" sz="2400" b="1" dirty="0">
                <a:solidFill>
                  <a:srgbClr val="FF0000"/>
                </a:solidFill>
              </a:rPr>
              <a:t>prokaryotic</a:t>
            </a:r>
            <a:r>
              <a:rPr lang="en-AU" sz="2400" dirty="0"/>
              <a:t> cells, DNA is found in an unbound circular form in the </a:t>
            </a:r>
            <a:r>
              <a:rPr lang="en-AU" sz="2400" b="1" dirty="0">
                <a:solidFill>
                  <a:srgbClr val="FF0000"/>
                </a:solidFill>
              </a:rPr>
              <a:t>nucleoid</a:t>
            </a:r>
            <a:r>
              <a:rPr lang="en-AU" sz="2400" dirty="0"/>
              <a:t> region of the cytosol.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49D5F59-5D88-8DF4-682F-913D2CF5E7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0735" y="5038898"/>
            <a:ext cx="5181600" cy="15334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DF4A90-1E78-214E-5ED2-069C8DB2B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678" y="1503322"/>
            <a:ext cx="4725657" cy="34280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367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24B8778-550A-0B48-108D-13269C1F5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</a:rPr>
              <a:t>Summary of DNA structure and location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B42B82-1D80-96D0-4392-0FB7AC71B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471022"/>
              </p:ext>
            </p:extLst>
          </p:nvPr>
        </p:nvGraphicFramePr>
        <p:xfrm>
          <a:off x="643467" y="2103256"/>
          <a:ext cx="10905067" cy="3538143"/>
        </p:xfrm>
        <a:graphic>
          <a:graphicData uri="http://schemas.openxmlformats.org/drawingml/2006/table">
            <a:tbl>
              <a:tblPr/>
              <a:tblGrid>
                <a:gridCol w="2642023">
                  <a:extLst>
                    <a:ext uri="{9D8B030D-6E8A-4147-A177-3AD203B41FA5}">
                      <a16:colId xmlns:a16="http://schemas.microsoft.com/office/drawing/2014/main" val="2826385608"/>
                    </a:ext>
                  </a:extLst>
                </a:gridCol>
                <a:gridCol w="3862140">
                  <a:extLst>
                    <a:ext uri="{9D8B030D-6E8A-4147-A177-3AD203B41FA5}">
                      <a16:colId xmlns:a16="http://schemas.microsoft.com/office/drawing/2014/main" val="1119826248"/>
                    </a:ext>
                  </a:extLst>
                </a:gridCol>
                <a:gridCol w="4400904">
                  <a:extLst>
                    <a:ext uri="{9D8B030D-6E8A-4147-A177-3AD203B41FA5}">
                      <a16:colId xmlns:a16="http://schemas.microsoft.com/office/drawing/2014/main" val="3576859192"/>
                    </a:ext>
                  </a:extLst>
                </a:gridCol>
              </a:tblGrid>
              <a:tr h="420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Feature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Eukaryotic Cells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Prokaryotic Cells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150594"/>
                  </a:ext>
                </a:extLst>
              </a:tr>
              <a:tr h="420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DNA structure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Double‑stranded, helical molecule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Double‑stranded, helical molecule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974278"/>
                  </a:ext>
                </a:extLst>
              </a:tr>
              <a:tr h="9945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DNA shape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Linear (in nucleus); circular (in organelles such as mitochondria and chloroplasts)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dirty="0">
                          <a:effectLst/>
                        </a:rPr>
                        <a:t>Circular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707754"/>
                  </a:ext>
                </a:extLst>
              </a:tr>
              <a:tr h="9945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DNA location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Nucleus (bound to proteins); chloroplasts and mitochondria (unbound)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Nucleoid region of the cytosol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631113"/>
                  </a:ext>
                </a:extLst>
              </a:tr>
              <a:tr h="707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b="1">
                          <a:effectLst/>
                        </a:rPr>
                        <a:t>Protein association</a:t>
                      </a:r>
                      <a:endParaRPr lang="en-AU" sz="1900">
                        <a:effectLst/>
                      </a:endParaRP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>
                          <a:effectLst/>
                        </a:rPr>
                        <a:t>Bound to proteins in the nucleus; unbound in organelles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900" dirty="0">
                          <a:effectLst/>
                        </a:rPr>
                        <a:t>Unbound</a:t>
                      </a:r>
                    </a:p>
                  </a:txBody>
                  <a:tcPr marL="95625" marR="95625" marT="47813" marB="4781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8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7819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7.1|22.8|0.8|3.3|1.4|3.8|1.6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5|19.3|1.2|2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2.1|13.5|1.1|11.9|1.2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.4|0.6|1|0.9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3|21.8|2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7.3|2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3.9|24.5|14.6|37.2|15.9|2|2|0.6|11.9|11.7|20.3|21.4|3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9.2|46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C83978D7B9B241B7B08598AB1C4163" ma:contentTypeVersion="19" ma:contentTypeDescription="Create a new document." ma:contentTypeScope="" ma:versionID="102609bd2dee5bec1af81180ab91d294">
  <xsd:schema xmlns:xsd="http://www.w3.org/2001/XMLSchema" xmlns:xs="http://www.w3.org/2001/XMLSchema" xmlns:p="http://schemas.microsoft.com/office/2006/metadata/properties" xmlns:ns2="ca83d092-9141-4630-9d7f-eb522e908fbb" xmlns:ns3="ef611b32-4213-41f0-81eb-5d3ee20c2b2c" targetNamespace="http://schemas.microsoft.com/office/2006/metadata/properties" ma:root="true" ma:fieldsID="11d096a141415dd71c440ae706161753" ns2:_="" ns3:_="">
    <xsd:import namespace="ca83d092-9141-4630-9d7f-eb522e908fbb"/>
    <xsd:import namespace="ef611b32-4213-41f0-81eb-5d3ee20c2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3d092-9141-4630-9d7f-eb522e908f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e72fe2f-a62e-4573-bf96-5bf61b759b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11b32-4213-41f0-81eb-5d3ee20c2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f85704e-9124-4144-9102-75b722b0faf2}" ma:internalName="TaxCatchAll" ma:showField="CatchAllData" ma:web="ef611b32-4213-41f0-81eb-5d3ee20c2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611b32-4213-41f0-81eb-5d3ee20c2b2c" xsi:nil="true"/>
    <lcf76f155ced4ddcb4097134ff3c332f xmlns="ca83d092-9141-4630-9d7f-eb522e908f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9BFE71-C9BA-4F62-83D2-E4B58DAFE4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83d092-9141-4630-9d7f-eb522e908fbb"/>
    <ds:schemaRef ds:uri="ef611b32-4213-41f0-81eb-5d3ee20c2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712405-8623-46ED-9FFE-C21AC58029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931D78-0DFF-408F-9FA3-65D0209DA6E5}">
  <ds:schemaRefs>
    <ds:schemaRef ds:uri="http://schemas.microsoft.com/office/2006/metadata/properties"/>
    <ds:schemaRef ds:uri="http://schemas.microsoft.com/office/infopath/2007/PartnerControls"/>
    <ds:schemaRef ds:uri="ef611b32-4213-41f0-81eb-5d3ee20c2b2c"/>
    <ds:schemaRef ds:uri="ca83d092-9141-4630-9d7f-eb522e908fb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770</Words>
  <Application>Microsoft Office PowerPoint</Application>
  <PresentationFormat>Widescreen</PresentationFormat>
  <Paragraphs>140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Lucida Sans Unicode</vt:lpstr>
      <vt:lpstr>Office Theme</vt:lpstr>
      <vt:lpstr>Bitmap Image</vt:lpstr>
      <vt:lpstr>PowerPoint Presentation</vt:lpstr>
      <vt:lpstr>PowerPoint Presentation</vt:lpstr>
      <vt:lpstr>Learning Objectives</vt:lpstr>
      <vt:lpstr>Deoxyribonucleic Acid</vt:lpstr>
      <vt:lpstr>Nitrogenous Bases</vt:lpstr>
      <vt:lpstr>Bonding</vt:lpstr>
      <vt:lpstr>PowerPoint Presentation</vt:lpstr>
      <vt:lpstr>Questions</vt:lpstr>
      <vt:lpstr>Answers</vt:lpstr>
      <vt:lpstr>Bonus Question!</vt:lpstr>
      <vt:lpstr>The Structure of Chromosomes</vt:lpstr>
      <vt:lpstr>The Structure of Chromosomes</vt:lpstr>
      <vt:lpstr>Chromatin and Chromosomes </vt:lpstr>
      <vt:lpstr>PowerPoint Presentation</vt:lpstr>
      <vt:lpstr>Where is DNA found in eukaryotes and prokaryotes?</vt:lpstr>
      <vt:lpstr>Mitochondrial and Nuclear DNA</vt:lpstr>
      <vt:lpstr>Summary of DNA structure and location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3</cp:revision>
  <dcterms:created xsi:type="dcterms:W3CDTF">2022-07-09T12:21:10Z</dcterms:created>
  <dcterms:modified xsi:type="dcterms:W3CDTF">2026-02-23T01:02:02Z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0x01010055C83978D7B9B241B7B08598AB1C4163</vt:lpwstr>
  </property>
  <property fmtid="{D5CDD505-2E9C-101B-9397-08002B2CF9AE}" pid="3" name="MediaServiceImageTags">
    <vt:lpwstr/>
  </property>
</Properties>
</file>