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8"/>
  </p:notesMasterIdLst>
  <p:sldIdLst>
    <p:sldId id="352" r:id="rId5"/>
    <p:sldId id="353" r:id="rId6"/>
    <p:sldId id="258" r:id="rId7"/>
    <p:sldId id="259" r:id="rId8"/>
    <p:sldId id="262" r:id="rId9"/>
    <p:sldId id="263" r:id="rId10"/>
    <p:sldId id="264" r:id="rId11"/>
    <p:sldId id="356" r:id="rId12"/>
    <p:sldId id="357" r:id="rId13"/>
    <p:sldId id="360" r:id="rId14"/>
    <p:sldId id="271" r:id="rId15"/>
    <p:sldId id="265" r:id="rId16"/>
    <p:sldId id="362" r:id="rId17"/>
    <p:sldId id="267" r:id="rId18"/>
    <p:sldId id="364" r:id="rId19"/>
    <p:sldId id="270" r:id="rId20"/>
    <p:sldId id="363" r:id="rId21"/>
    <p:sldId id="273" r:id="rId22"/>
    <p:sldId id="345"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51" r:id="rId82"/>
    <p:sldId id="335" r:id="rId83"/>
    <p:sldId id="336" r:id="rId84"/>
    <p:sldId id="337" r:id="rId85"/>
    <p:sldId id="338" r:id="rId86"/>
    <p:sldId id="339"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00304-DB64-4AC3-98C6-9A2077EF9033}" v="227" dt="2026-02-23T01:02:24.7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9" autoAdjust="0"/>
    <p:restoredTop sz="94660"/>
  </p:normalViewPr>
  <p:slideViewPr>
    <p:cSldViewPr snapToGrid="0">
      <p:cViewPr varScale="1">
        <p:scale>
          <a:sx n="102" d="100"/>
          <a:sy n="102" d="100"/>
        </p:scale>
        <p:origin x="612" y="318"/>
      </p:cViewPr>
      <p:guideLst/>
    </p:cSldViewPr>
  </p:slideViewPr>
  <p:notesTextViewPr>
    <p:cViewPr>
      <p:scale>
        <a:sx n="200" d="100"/>
        <a:sy n="200" d="100"/>
      </p:scale>
      <p:origin x="0" y="0"/>
    </p:cViewPr>
  </p:notesTextViewPr>
  <p:sorterViewPr>
    <p:cViewPr>
      <p:scale>
        <a:sx n="100" d="100"/>
        <a:sy n="100" d="100"/>
      </p:scale>
      <p:origin x="0" y="-27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an Tagore" userId="ed67c8ee-ddc5-4f38-b43f-048082c0d4a8" providerId="ADAL" clId="{24BEE5F0-4D21-45D9-B278-4A7AD34E1984}"/>
    <pc:docChg chg="undo custSel addSld delSld modSld sldOrd">
      <pc:chgData name="Sharan Tagore" userId="ed67c8ee-ddc5-4f38-b43f-048082c0d4a8" providerId="ADAL" clId="{24BEE5F0-4D21-45D9-B278-4A7AD34E1984}" dt="2026-02-23T01:02:24.758" v="1822"/>
      <pc:docMkLst>
        <pc:docMk/>
      </pc:docMkLst>
      <pc:sldChg chg="addSp delSp modSp mod modTransition modAnim">
        <pc:chgData name="Sharan Tagore" userId="ed67c8ee-ddc5-4f38-b43f-048082c0d4a8" providerId="ADAL" clId="{24BEE5F0-4D21-45D9-B278-4A7AD34E1984}" dt="2026-02-23T01:02:24.758" v="1822"/>
        <pc:sldMkLst>
          <pc:docMk/>
          <pc:sldMk cId="2970123682" sldId="258"/>
        </pc:sldMkLst>
        <pc:spChg chg="mod">
          <ac:chgData name="Sharan Tagore" userId="ed67c8ee-ddc5-4f38-b43f-048082c0d4a8" providerId="ADAL" clId="{24BEE5F0-4D21-45D9-B278-4A7AD34E1984}" dt="2026-02-21T22:50:02.217" v="818" actId="27636"/>
          <ac:spMkLst>
            <pc:docMk/>
            <pc:sldMk cId="2970123682" sldId="258"/>
            <ac:spMk id="3" creationId="{00000000-0000-0000-0000-000000000000}"/>
          </ac:spMkLst>
        </pc:spChg>
        <pc:picChg chg="add del mod">
          <ac:chgData name="Sharan Tagore" userId="ed67c8ee-ddc5-4f38-b43f-048082c0d4a8" providerId="ADAL" clId="{24BEE5F0-4D21-45D9-B278-4A7AD34E1984}" dt="2026-02-22T23:07:47.077" v="1756" actId="478"/>
          <ac:picMkLst>
            <pc:docMk/>
            <pc:sldMk cId="2970123682" sldId="258"/>
            <ac:picMk id="4" creationId="{433CEC5D-D01C-A2A6-902B-0B8D79E0C53C}"/>
          </ac:picMkLst>
        </pc:picChg>
        <pc:picChg chg="add del mod">
          <ac:chgData name="Sharan Tagore" userId="ed67c8ee-ddc5-4f38-b43f-048082c0d4a8" providerId="ADAL" clId="{24BEE5F0-4D21-45D9-B278-4A7AD34E1984}" dt="2026-02-22T23:30:35.588" v="1806"/>
          <ac:picMkLst>
            <pc:docMk/>
            <pc:sldMk cId="2970123682" sldId="258"/>
            <ac:picMk id="5" creationId="{03C159BE-8397-8007-9B6E-575D6424CC72}"/>
          </ac:picMkLst>
        </pc:picChg>
        <pc:picChg chg="add del mod">
          <ac:chgData name="Sharan Tagore" userId="ed67c8ee-ddc5-4f38-b43f-048082c0d4a8" providerId="ADAL" clId="{24BEE5F0-4D21-45D9-B278-4A7AD34E1984}" dt="2026-02-23T01:02:24.758" v="1822"/>
          <ac:picMkLst>
            <pc:docMk/>
            <pc:sldMk cId="2970123682" sldId="258"/>
            <ac:picMk id="7" creationId="{51016CBE-82F0-6C8E-858D-6EFF1DBB82FF}"/>
          </ac:picMkLst>
        </pc:picChg>
      </pc:sldChg>
      <pc:sldChg chg="addSp delSp modSp mod modTransition modAnim">
        <pc:chgData name="Sharan Tagore" userId="ed67c8ee-ddc5-4f38-b43f-048082c0d4a8" providerId="ADAL" clId="{24BEE5F0-4D21-45D9-B278-4A7AD34E1984}" dt="2026-02-23T01:02:24.758" v="1822"/>
        <pc:sldMkLst>
          <pc:docMk/>
          <pc:sldMk cId="71334547" sldId="259"/>
        </pc:sldMkLst>
        <pc:spChg chg="mod">
          <ac:chgData name="Sharan Tagore" userId="ed67c8ee-ddc5-4f38-b43f-048082c0d4a8" providerId="ADAL" clId="{24BEE5F0-4D21-45D9-B278-4A7AD34E1984}" dt="2026-02-21T22:52:38.866" v="903" actId="20577"/>
          <ac:spMkLst>
            <pc:docMk/>
            <pc:sldMk cId="71334547" sldId="259"/>
            <ac:spMk id="3075" creationId="{00000000-0000-0000-0000-000000000000}"/>
          </ac:spMkLst>
        </pc:spChg>
        <pc:picChg chg="add del mod">
          <ac:chgData name="Sharan Tagore" userId="ed67c8ee-ddc5-4f38-b43f-048082c0d4a8" providerId="ADAL" clId="{24BEE5F0-4D21-45D9-B278-4A7AD34E1984}" dt="2026-02-22T23:07:43.874" v="1755" actId="478"/>
          <ac:picMkLst>
            <pc:docMk/>
            <pc:sldMk cId="71334547" sldId="259"/>
            <ac:picMk id="2" creationId="{D3F3F9B3-3684-70DD-416C-E93439C9E57D}"/>
          </ac:picMkLst>
        </pc:picChg>
        <pc:picChg chg="add del mod">
          <ac:chgData name="Sharan Tagore" userId="ed67c8ee-ddc5-4f38-b43f-048082c0d4a8" providerId="ADAL" clId="{24BEE5F0-4D21-45D9-B278-4A7AD34E1984}" dt="2026-02-22T23:30:35.588" v="1806"/>
          <ac:picMkLst>
            <pc:docMk/>
            <pc:sldMk cId="71334547" sldId="259"/>
            <ac:picMk id="3" creationId="{A1292539-74CC-9F83-5F01-3D03A2206429}"/>
          </ac:picMkLst>
        </pc:picChg>
        <pc:picChg chg="add del mod">
          <ac:chgData name="Sharan Tagore" userId="ed67c8ee-ddc5-4f38-b43f-048082c0d4a8" providerId="ADAL" clId="{24BEE5F0-4D21-45D9-B278-4A7AD34E1984}" dt="2026-02-23T01:02:24.758" v="1822"/>
          <ac:picMkLst>
            <pc:docMk/>
            <pc:sldMk cId="71334547" sldId="259"/>
            <ac:picMk id="4" creationId="{E80F4EFD-27C5-DF93-0687-C242342D3C12}"/>
          </ac:picMkLst>
        </pc:picChg>
      </pc:sldChg>
      <pc:sldChg chg="addSp delSp modSp mod modTransition modAnim">
        <pc:chgData name="Sharan Tagore" userId="ed67c8ee-ddc5-4f38-b43f-048082c0d4a8" providerId="ADAL" clId="{24BEE5F0-4D21-45D9-B278-4A7AD34E1984}" dt="2026-02-23T01:02:24.758" v="1822"/>
        <pc:sldMkLst>
          <pc:docMk/>
          <pc:sldMk cId="2812197831" sldId="262"/>
        </pc:sldMkLst>
        <pc:picChg chg="add del mod">
          <ac:chgData name="Sharan Tagore" userId="ed67c8ee-ddc5-4f38-b43f-048082c0d4a8" providerId="ADAL" clId="{24BEE5F0-4D21-45D9-B278-4A7AD34E1984}" dt="2026-02-22T23:07:52.681" v="1758" actId="478"/>
          <ac:picMkLst>
            <pc:docMk/>
            <pc:sldMk cId="2812197831" sldId="262"/>
            <ac:picMk id="3" creationId="{A07AA91F-E791-1B04-F7AB-6E59E6C5D87F}"/>
          </ac:picMkLst>
        </pc:picChg>
        <pc:picChg chg="add del mod">
          <ac:chgData name="Sharan Tagore" userId="ed67c8ee-ddc5-4f38-b43f-048082c0d4a8" providerId="ADAL" clId="{24BEE5F0-4D21-45D9-B278-4A7AD34E1984}" dt="2026-02-22T23:30:35.588" v="1806"/>
          <ac:picMkLst>
            <pc:docMk/>
            <pc:sldMk cId="2812197831" sldId="262"/>
            <ac:picMk id="4" creationId="{8DD30062-1EB5-220F-FBAC-622F6AF3E3D0}"/>
          </ac:picMkLst>
        </pc:picChg>
        <pc:picChg chg="add del mod">
          <ac:chgData name="Sharan Tagore" userId="ed67c8ee-ddc5-4f38-b43f-048082c0d4a8" providerId="ADAL" clId="{24BEE5F0-4D21-45D9-B278-4A7AD34E1984}" dt="2026-02-23T01:02:24.758" v="1822"/>
          <ac:picMkLst>
            <pc:docMk/>
            <pc:sldMk cId="2812197831" sldId="262"/>
            <ac:picMk id="5" creationId="{69739AD1-3C59-0DDC-C6BA-C96E49CF3ADA}"/>
          </ac:picMkLst>
        </pc:picChg>
      </pc:sldChg>
      <pc:sldChg chg="addSp delSp modSp mod modTransition modAnim">
        <pc:chgData name="Sharan Tagore" userId="ed67c8ee-ddc5-4f38-b43f-048082c0d4a8" providerId="ADAL" clId="{24BEE5F0-4D21-45D9-B278-4A7AD34E1984}" dt="2026-02-23T01:02:24.758" v="1822"/>
        <pc:sldMkLst>
          <pc:docMk/>
          <pc:sldMk cId="3273568538" sldId="263"/>
        </pc:sldMkLst>
        <pc:picChg chg="add del mod">
          <ac:chgData name="Sharan Tagore" userId="ed67c8ee-ddc5-4f38-b43f-048082c0d4a8" providerId="ADAL" clId="{24BEE5F0-4D21-45D9-B278-4A7AD34E1984}" dt="2026-02-22T23:30:35.588" v="1806"/>
          <ac:picMkLst>
            <pc:docMk/>
            <pc:sldMk cId="3273568538" sldId="263"/>
            <ac:picMk id="2" creationId="{C4CA203A-6B10-DCA2-83E7-785A4DB4F7F0}"/>
          </ac:picMkLst>
        </pc:picChg>
        <pc:picChg chg="add del mod">
          <ac:chgData name="Sharan Tagore" userId="ed67c8ee-ddc5-4f38-b43f-048082c0d4a8" providerId="ADAL" clId="{24BEE5F0-4D21-45D9-B278-4A7AD34E1984}" dt="2026-02-22T23:07:55.842" v="1760" actId="478"/>
          <ac:picMkLst>
            <pc:docMk/>
            <pc:sldMk cId="3273568538" sldId="263"/>
            <ac:picMk id="3" creationId="{185DBD91-0B45-2A35-1D8C-0EA9AD61D96A}"/>
          </ac:picMkLst>
        </pc:picChg>
        <pc:picChg chg="add del mod">
          <ac:chgData name="Sharan Tagore" userId="ed67c8ee-ddc5-4f38-b43f-048082c0d4a8" providerId="ADAL" clId="{24BEE5F0-4D21-45D9-B278-4A7AD34E1984}" dt="2026-02-23T01:02:24.758" v="1822"/>
          <ac:picMkLst>
            <pc:docMk/>
            <pc:sldMk cId="3273568538" sldId="263"/>
            <ac:picMk id="4" creationId="{6732E517-4D98-67FB-8E79-0317B6F13174}"/>
          </ac:picMkLst>
        </pc:picChg>
      </pc:sldChg>
      <pc:sldChg chg="addSp delSp modSp mod ord modTransition modAnim">
        <pc:chgData name="Sharan Tagore" userId="ed67c8ee-ddc5-4f38-b43f-048082c0d4a8" providerId="ADAL" clId="{24BEE5F0-4D21-45D9-B278-4A7AD34E1984}" dt="2026-02-23T01:02:24.758" v="1822"/>
        <pc:sldMkLst>
          <pc:docMk/>
          <pc:sldMk cId="2675521125" sldId="264"/>
        </pc:sldMkLst>
        <pc:picChg chg="add del mod">
          <ac:chgData name="Sharan Tagore" userId="ed67c8ee-ddc5-4f38-b43f-048082c0d4a8" providerId="ADAL" clId="{24BEE5F0-4D21-45D9-B278-4A7AD34E1984}" dt="2026-02-22T23:30:35.588" v="1806"/>
          <ac:picMkLst>
            <pc:docMk/>
            <pc:sldMk cId="2675521125" sldId="264"/>
            <ac:picMk id="2" creationId="{4A4172E5-F084-479B-A451-1FAFC313B811}"/>
          </ac:picMkLst>
        </pc:picChg>
        <pc:picChg chg="add del mod">
          <ac:chgData name="Sharan Tagore" userId="ed67c8ee-ddc5-4f38-b43f-048082c0d4a8" providerId="ADAL" clId="{24BEE5F0-4D21-45D9-B278-4A7AD34E1984}" dt="2026-02-22T23:08:00.599" v="1762" actId="478"/>
          <ac:picMkLst>
            <pc:docMk/>
            <pc:sldMk cId="2675521125" sldId="264"/>
            <ac:picMk id="3" creationId="{4A1B6838-06BF-FD83-948C-D1656CE54944}"/>
          </ac:picMkLst>
        </pc:picChg>
        <pc:picChg chg="add del mod">
          <ac:chgData name="Sharan Tagore" userId="ed67c8ee-ddc5-4f38-b43f-048082c0d4a8" providerId="ADAL" clId="{24BEE5F0-4D21-45D9-B278-4A7AD34E1984}" dt="2026-02-23T01:02:24.758" v="1822"/>
          <ac:picMkLst>
            <pc:docMk/>
            <pc:sldMk cId="2675521125" sldId="264"/>
            <ac:picMk id="4" creationId="{3365C675-1A61-C1EF-E5A0-1659E1573281}"/>
          </ac:picMkLst>
        </pc:picChg>
      </pc:sldChg>
      <pc:sldChg chg="addSp delSp modSp mod modTransition modAnim">
        <pc:chgData name="Sharan Tagore" userId="ed67c8ee-ddc5-4f38-b43f-048082c0d4a8" providerId="ADAL" clId="{24BEE5F0-4D21-45D9-B278-4A7AD34E1984}" dt="2026-02-23T01:02:24.758" v="1822"/>
        <pc:sldMkLst>
          <pc:docMk/>
          <pc:sldMk cId="2278434559" sldId="265"/>
        </pc:sldMkLst>
        <pc:picChg chg="add del mod">
          <ac:chgData name="Sharan Tagore" userId="ed67c8ee-ddc5-4f38-b43f-048082c0d4a8" providerId="ADAL" clId="{24BEE5F0-4D21-45D9-B278-4A7AD34E1984}" dt="2026-02-22T23:30:35.588" v="1806"/>
          <ac:picMkLst>
            <pc:docMk/>
            <pc:sldMk cId="2278434559" sldId="265"/>
            <ac:picMk id="2" creationId="{C5843901-9F51-F95A-30FF-9B8716360F6B}"/>
          </ac:picMkLst>
        </pc:picChg>
        <pc:picChg chg="add del mod">
          <ac:chgData name="Sharan Tagore" userId="ed67c8ee-ddc5-4f38-b43f-048082c0d4a8" providerId="ADAL" clId="{24BEE5F0-4D21-45D9-B278-4A7AD34E1984}" dt="2026-02-22T23:08:35.413" v="1776" actId="478"/>
          <ac:picMkLst>
            <pc:docMk/>
            <pc:sldMk cId="2278434559" sldId="265"/>
            <ac:picMk id="3" creationId="{10D69C81-BA11-144D-8EB1-C97ED05A81BF}"/>
          </ac:picMkLst>
        </pc:picChg>
        <pc:picChg chg="add del mod">
          <ac:chgData name="Sharan Tagore" userId="ed67c8ee-ddc5-4f38-b43f-048082c0d4a8" providerId="ADAL" clId="{24BEE5F0-4D21-45D9-B278-4A7AD34E1984}" dt="2026-02-23T01:02:24.758" v="1822"/>
          <ac:picMkLst>
            <pc:docMk/>
            <pc:sldMk cId="2278434559" sldId="265"/>
            <ac:picMk id="4" creationId="{9544D05E-7C08-CC9B-F231-C9DDC598F092}"/>
          </ac:picMkLst>
        </pc:picChg>
      </pc:sldChg>
      <pc:sldChg chg="addSp delSp modSp mod modTransition modAnim">
        <pc:chgData name="Sharan Tagore" userId="ed67c8ee-ddc5-4f38-b43f-048082c0d4a8" providerId="ADAL" clId="{24BEE5F0-4D21-45D9-B278-4A7AD34E1984}" dt="2026-02-23T01:02:24.758" v="1822"/>
        <pc:sldMkLst>
          <pc:docMk/>
          <pc:sldMk cId="1481998387" sldId="267"/>
        </pc:sldMkLst>
        <pc:picChg chg="add del mod">
          <ac:chgData name="Sharan Tagore" userId="ed67c8ee-ddc5-4f38-b43f-048082c0d4a8" providerId="ADAL" clId="{24BEE5F0-4D21-45D9-B278-4A7AD34E1984}" dt="2026-02-22T23:30:35.588" v="1806"/>
          <ac:picMkLst>
            <pc:docMk/>
            <pc:sldMk cId="1481998387" sldId="267"/>
            <ac:picMk id="2" creationId="{5BEA931E-C57E-A022-43F8-0559EB1BAD45}"/>
          </ac:picMkLst>
        </pc:picChg>
        <pc:picChg chg="add del mod">
          <ac:chgData name="Sharan Tagore" userId="ed67c8ee-ddc5-4f38-b43f-048082c0d4a8" providerId="ADAL" clId="{24BEE5F0-4D21-45D9-B278-4A7AD34E1984}" dt="2026-02-22T23:08:50.663" v="1783" actId="478"/>
          <ac:picMkLst>
            <pc:docMk/>
            <pc:sldMk cId="1481998387" sldId="267"/>
            <ac:picMk id="3" creationId="{14CC4272-0F8A-78B8-E695-EBF595E56B2A}"/>
          </ac:picMkLst>
        </pc:picChg>
        <pc:picChg chg="add del mod">
          <ac:chgData name="Sharan Tagore" userId="ed67c8ee-ddc5-4f38-b43f-048082c0d4a8" providerId="ADAL" clId="{24BEE5F0-4D21-45D9-B278-4A7AD34E1984}" dt="2026-02-23T01:02:24.758" v="1822"/>
          <ac:picMkLst>
            <pc:docMk/>
            <pc:sldMk cId="1481998387" sldId="267"/>
            <ac:picMk id="4" creationId="{0CA83520-B861-F7C9-A5A9-FC9B3F8A8997}"/>
          </ac:picMkLst>
        </pc:picChg>
      </pc:sldChg>
      <pc:sldChg chg="addSp delSp modSp mod modTransition modAnim">
        <pc:chgData name="Sharan Tagore" userId="ed67c8ee-ddc5-4f38-b43f-048082c0d4a8" providerId="ADAL" clId="{24BEE5F0-4D21-45D9-B278-4A7AD34E1984}" dt="2026-02-23T01:02:24.758" v="1822"/>
        <pc:sldMkLst>
          <pc:docMk/>
          <pc:sldMk cId="3196478708" sldId="270"/>
        </pc:sldMkLst>
        <pc:spChg chg="mod">
          <ac:chgData name="Sharan Tagore" userId="ed67c8ee-ddc5-4f38-b43f-048082c0d4a8" providerId="ADAL" clId="{24BEE5F0-4D21-45D9-B278-4A7AD34E1984}" dt="2026-02-21T23:09:15.779" v="1028" actId="20577"/>
          <ac:spMkLst>
            <pc:docMk/>
            <pc:sldMk cId="3196478708" sldId="270"/>
            <ac:spMk id="15363" creationId="{00000000-0000-0000-0000-000000000000}"/>
          </ac:spMkLst>
        </pc:spChg>
        <pc:picChg chg="add del mod">
          <ac:chgData name="Sharan Tagore" userId="ed67c8ee-ddc5-4f38-b43f-048082c0d4a8" providerId="ADAL" clId="{24BEE5F0-4D21-45D9-B278-4A7AD34E1984}" dt="2026-02-22T23:30:35.588" v="1806"/>
          <ac:picMkLst>
            <pc:docMk/>
            <pc:sldMk cId="3196478708" sldId="270"/>
            <ac:picMk id="2" creationId="{225F4E72-BF4F-4E0C-5EA0-47E018AFFBB1}"/>
          </ac:picMkLst>
        </pc:picChg>
        <pc:picChg chg="add del mod">
          <ac:chgData name="Sharan Tagore" userId="ed67c8ee-ddc5-4f38-b43f-048082c0d4a8" providerId="ADAL" clId="{24BEE5F0-4D21-45D9-B278-4A7AD34E1984}" dt="2026-02-22T23:09:02.856" v="1787" actId="478"/>
          <ac:picMkLst>
            <pc:docMk/>
            <pc:sldMk cId="3196478708" sldId="270"/>
            <ac:picMk id="3" creationId="{46B6C2AF-90F2-BA1E-6F79-32265B8104FB}"/>
          </ac:picMkLst>
        </pc:picChg>
        <pc:picChg chg="add del mod">
          <ac:chgData name="Sharan Tagore" userId="ed67c8ee-ddc5-4f38-b43f-048082c0d4a8" providerId="ADAL" clId="{24BEE5F0-4D21-45D9-B278-4A7AD34E1984}" dt="2026-02-23T01:02:24.758" v="1822"/>
          <ac:picMkLst>
            <pc:docMk/>
            <pc:sldMk cId="3196478708" sldId="270"/>
            <ac:picMk id="4" creationId="{59BDBB81-A3FB-BFE2-8208-A5DE58C41088}"/>
          </ac:picMkLst>
        </pc:picChg>
        <pc:picChg chg="add mod">
          <ac:chgData name="Sharan Tagore" userId="ed67c8ee-ddc5-4f38-b43f-048082c0d4a8" providerId="ADAL" clId="{24BEE5F0-4D21-45D9-B278-4A7AD34E1984}" dt="2026-02-21T23:08:56.537" v="1020" actId="1076"/>
          <ac:picMkLst>
            <pc:docMk/>
            <pc:sldMk cId="3196478708" sldId="270"/>
            <ac:picMk id="3074" creationId="{6DAB31EC-87E1-3F0C-07B5-324B4A2112F8}"/>
          </ac:picMkLst>
        </pc:picChg>
      </pc:sldChg>
      <pc:sldChg chg="addSp delSp modSp mod modTransition modAnim">
        <pc:chgData name="Sharan Tagore" userId="ed67c8ee-ddc5-4f38-b43f-048082c0d4a8" providerId="ADAL" clId="{24BEE5F0-4D21-45D9-B278-4A7AD34E1984}" dt="2026-02-23T01:02:24.758" v="1822"/>
        <pc:sldMkLst>
          <pc:docMk/>
          <pc:sldMk cId="2566064956" sldId="271"/>
        </pc:sldMkLst>
        <pc:picChg chg="add del mod">
          <ac:chgData name="Sharan Tagore" userId="ed67c8ee-ddc5-4f38-b43f-048082c0d4a8" providerId="ADAL" clId="{24BEE5F0-4D21-45D9-B278-4A7AD34E1984}" dt="2026-02-22T23:30:35.588" v="1806"/>
          <ac:picMkLst>
            <pc:docMk/>
            <pc:sldMk cId="2566064956" sldId="271"/>
            <ac:picMk id="2" creationId="{FF2B67F2-BAE5-241F-B1F8-45A0D7FDD265}"/>
          </ac:picMkLst>
        </pc:picChg>
        <pc:picChg chg="add del mod">
          <ac:chgData name="Sharan Tagore" userId="ed67c8ee-ddc5-4f38-b43f-048082c0d4a8" providerId="ADAL" clId="{24BEE5F0-4D21-45D9-B278-4A7AD34E1984}" dt="2026-02-22T23:08:27.843" v="1772" actId="478"/>
          <ac:picMkLst>
            <pc:docMk/>
            <pc:sldMk cId="2566064956" sldId="271"/>
            <ac:picMk id="3" creationId="{0E98587D-2A26-C932-BD64-4F7055382498}"/>
          </ac:picMkLst>
        </pc:picChg>
        <pc:picChg chg="add del mod">
          <ac:chgData name="Sharan Tagore" userId="ed67c8ee-ddc5-4f38-b43f-048082c0d4a8" providerId="ADAL" clId="{24BEE5F0-4D21-45D9-B278-4A7AD34E1984}" dt="2026-02-23T01:02:24.758" v="1822"/>
          <ac:picMkLst>
            <pc:docMk/>
            <pc:sldMk cId="2566064956" sldId="271"/>
            <ac:picMk id="4" creationId="{E96F24E9-696A-951B-A8B3-7DF6FA7770A2}"/>
          </ac:picMkLst>
        </pc:picChg>
        <pc:picChg chg="add del mod">
          <ac:chgData name="Sharan Tagore" userId="ed67c8ee-ddc5-4f38-b43f-048082c0d4a8" providerId="ADAL" clId="{24BEE5F0-4D21-45D9-B278-4A7AD34E1984}" dt="2026-02-22T23:00:36.711" v="1739" actId="478"/>
          <ac:picMkLst>
            <pc:docMk/>
            <pc:sldMk cId="2566064956" sldId="271"/>
            <ac:picMk id="1026" creationId="{2984AF82-4122-CE3D-D61A-B1D3DB9AB430}"/>
          </ac:picMkLst>
        </pc:picChg>
        <pc:picChg chg="add mod">
          <ac:chgData name="Sharan Tagore" userId="ed67c8ee-ddc5-4f38-b43f-048082c0d4a8" providerId="ADAL" clId="{24BEE5F0-4D21-45D9-B278-4A7AD34E1984}" dt="2026-02-22T23:01:16.744" v="1743" actId="1076"/>
          <ac:picMkLst>
            <pc:docMk/>
            <pc:sldMk cId="2566064956" sldId="271"/>
            <ac:picMk id="1028" creationId="{8ABCBA97-A403-403F-ED7D-8BBC7702044D}"/>
          </ac:picMkLst>
        </pc:picChg>
        <pc:picChg chg="del">
          <ac:chgData name="Sharan Tagore" userId="ed67c8ee-ddc5-4f38-b43f-048082c0d4a8" providerId="ADAL" clId="{24BEE5F0-4D21-45D9-B278-4A7AD34E1984}" dt="2026-02-22T23:00:25.373" v="1733" actId="478"/>
          <ac:picMkLst>
            <pc:docMk/>
            <pc:sldMk cId="2566064956" sldId="271"/>
            <ac:picMk id="12292" creationId="{E769C088-1E4A-DAFD-36C9-3685AF7ACD9B}"/>
          </ac:picMkLst>
        </pc:picChg>
      </pc:sldChg>
      <pc:sldChg chg="addSp delSp modSp mod modTransition modAnim">
        <pc:chgData name="Sharan Tagore" userId="ed67c8ee-ddc5-4f38-b43f-048082c0d4a8" providerId="ADAL" clId="{24BEE5F0-4D21-45D9-B278-4A7AD34E1984}" dt="2026-02-23T01:02:24.758" v="1822"/>
        <pc:sldMkLst>
          <pc:docMk/>
          <pc:sldMk cId="245564781" sldId="273"/>
        </pc:sldMkLst>
        <pc:spChg chg="mod">
          <ac:chgData name="Sharan Tagore" userId="ed67c8ee-ddc5-4f38-b43f-048082c0d4a8" providerId="ADAL" clId="{24BEE5F0-4D21-45D9-B278-4A7AD34E1984}" dt="2026-02-21T23:13:22.961" v="1241" actId="404"/>
          <ac:spMkLst>
            <pc:docMk/>
            <pc:sldMk cId="245564781" sldId="273"/>
            <ac:spMk id="2" creationId="{00000000-0000-0000-0000-000000000000}"/>
          </ac:spMkLst>
        </pc:spChg>
        <pc:picChg chg="add del mod">
          <ac:chgData name="Sharan Tagore" userId="ed67c8ee-ddc5-4f38-b43f-048082c0d4a8" providerId="ADAL" clId="{24BEE5F0-4D21-45D9-B278-4A7AD34E1984}" dt="2026-02-22T23:09:21.836" v="1794" actId="478"/>
          <ac:picMkLst>
            <pc:docMk/>
            <pc:sldMk cId="245564781" sldId="273"/>
            <ac:picMk id="4" creationId="{72CCB12E-7A10-E6A0-CC0D-73E1676C2879}"/>
          </ac:picMkLst>
        </pc:picChg>
        <pc:picChg chg="add del">
          <ac:chgData name="Sharan Tagore" userId="ed67c8ee-ddc5-4f38-b43f-048082c0d4a8" providerId="ADAL" clId="{24BEE5F0-4D21-45D9-B278-4A7AD34E1984}" dt="2026-02-21T23:18:37.825" v="1497" actId="478"/>
          <ac:picMkLst>
            <pc:docMk/>
            <pc:sldMk cId="245564781" sldId="273"/>
            <ac:picMk id="5" creationId="{43434FD4-773B-E867-727D-E882C347630D}"/>
          </ac:picMkLst>
        </pc:picChg>
        <pc:picChg chg="add del mod">
          <ac:chgData name="Sharan Tagore" userId="ed67c8ee-ddc5-4f38-b43f-048082c0d4a8" providerId="ADAL" clId="{24BEE5F0-4D21-45D9-B278-4A7AD34E1984}" dt="2026-02-22T23:30:35.588" v="1806"/>
          <ac:picMkLst>
            <pc:docMk/>
            <pc:sldMk cId="245564781" sldId="273"/>
            <ac:picMk id="6" creationId="{07CCF178-D950-1558-C390-8B5FE9EA7F3F}"/>
          </ac:picMkLst>
        </pc:picChg>
        <pc:picChg chg="add del mod">
          <ac:chgData name="Sharan Tagore" userId="ed67c8ee-ddc5-4f38-b43f-048082c0d4a8" providerId="ADAL" clId="{24BEE5F0-4D21-45D9-B278-4A7AD34E1984}" dt="2026-02-23T01:02:24.758" v="1822"/>
          <ac:picMkLst>
            <pc:docMk/>
            <pc:sldMk cId="245564781" sldId="273"/>
            <ac:picMk id="7" creationId="{61770692-A192-68A1-0E41-1AF398238935}"/>
          </ac:picMkLst>
        </pc:picChg>
      </pc:sldChg>
      <pc:sldChg chg="addSp delSp modSp mod modTransition">
        <pc:chgData name="Sharan Tagore" userId="ed67c8ee-ddc5-4f38-b43f-048082c0d4a8" providerId="ADAL" clId="{24BEE5F0-4D21-45D9-B278-4A7AD34E1984}" dt="2026-02-23T01:02:24.758" v="1822"/>
        <pc:sldMkLst>
          <pc:docMk/>
          <pc:sldMk cId="1776392331" sldId="274"/>
        </pc:sldMkLst>
        <pc:picChg chg="add del mod">
          <ac:chgData name="Sharan Tagore" userId="ed67c8ee-ddc5-4f38-b43f-048082c0d4a8" providerId="ADAL" clId="{24BEE5F0-4D21-45D9-B278-4A7AD34E1984}" dt="2026-02-22T23:09:33.760" v="1798" actId="478"/>
          <ac:picMkLst>
            <pc:docMk/>
            <pc:sldMk cId="1776392331" sldId="274"/>
            <ac:picMk id="2" creationId="{2F0318B4-F897-75E6-87B8-506A7D69D7F1}"/>
          </ac:picMkLst>
        </pc:picChg>
        <pc:picChg chg="add del mod">
          <ac:chgData name="Sharan Tagore" userId="ed67c8ee-ddc5-4f38-b43f-048082c0d4a8" providerId="ADAL" clId="{24BEE5F0-4D21-45D9-B278-4A7AD34E1984}" dt="2026-02-22T23:09:32.161" v="1797" actId="478"/>
          <ac:picMkLst>
            <pc:docMk/>
            <pc:sldMk cId="1776392331" sldId="274"/>
            <ac:picMk id="3" creationId="{D74CB602-EA96-9896-A75D-1190D84730DC}"/>
          </ac:picMkLst>
        </pc:picChg>
      </pc:sldChg>
      <pc:sldChg chg="addSp delSp modSp mod modTransition">
        <pc:chgData name="Sharan Tagore" userId="ed67c8ee-ddc5-4f38-b43f-048082c0d4a8" providerId="ADAL" clId="{24BEE5F0-4D21-45D9-B278-4A7AD34E1984}" dt="2026-02-23T01:02:24.758" v="1822"/>
        <pc:sldMkLst>
          <pc:docMk/>
          <pc:sldMk cId="415897436" sldId="275"/>
        </pc:sldMkLst>
        <pc:picChg chg="add del mod">
          <ac:chgData name="Sharan Tagore" userId="ed67c8ee-ddc5-4f38-b43f-048082c0d4a8" providerId="ADAL" clId="{24BEE5F0-4D21-45D9-B278-4A7AD34E1984}" dt="2026-02-22T23:09:39.167" v="1800" actId="478"/>
          <ac:picMkLst>
            <pc:docMk/>
            <pc:sldMk cId="415897436" sldId="275"/>
            <ac:picMk id="2" creationId="{67670AD2-0B91-0100-FDEB-47EA348E9181}"/>
          </ac:picMkLst>
        </pc:picChg>
        <pc:picChg chg="add del mod">
          <ac:chgData name="Sharan Tagore" userId="ed67c8ee-ddc5-4f38-b43f-048082c0d4a8" providerId="ADAL" clId="{24BEE5F0-4D21-45D9-B278-4A7AD34E1984}" dt="2026-02-22T23:09:38.431" v="1799" actId="478"/>
          <ac:picMkLst>
            <pc:docMk/>
            <pc:sldMk cId="415897436" sldId="275"/>
            <ac:picMk id="3" creationId="{0CDCD6C4-8057-BB0E-D190-4BBD862A708A}"/>
          </ac:picMkLst>
        </pc:picChg>
      </pc:sldChg>
      <pc:sldChg chg="addSp delSp modSp mod modTransition">
        <pc:chgData name="Sharan Tagore" userId="ed67c8ee-ddc5-4f38-b43f-048082c0d4a8" providerId="ADAL" clId="{24BEE5F0-4D21-45D9-B278-4A7AD34E1984}" dt="2026-02-23T01:02:24.758" v="1822"/>
        <pc:sldMkLst>
          <pc:docMk/>
          <pc:sldMk cId="1822832538" sldId="276"/>
        </pc:sldMkLst>
        <pc:picChg chg="add del mod">
          <ac:chgData name="Sharan Tagore" userId="ed67c8ee-ddc5-4f38-b43f-048082c0d4a8" providerId="ADAL" clId="{24BEE5F0-4D21-45D9-B278-4A7AD34E1984}" dt="2026-02-22T23:09:42.558" v="1802" actId="478"/>
          <ac:picMkLst>
            <pc:docMk/>
            <pc:sldMk cId="1822832538" sldId="276"/>
            <ac:picMk id="2" creationId="{1C8F6C34-E2D4-7911-1111-34610193D007}"/>
          </ac:picMkLst>
        </pc:picChg>
        <pc:picChg chg="add del mod">
          <ac:chgData name="Sharan Tagore" userId="ed67c8ee-ddc5-4f38-b43f-048082c0d4a8" providerId="ADAL" clId="{24BEE5F0-4D21-45D9-B278-4A7AD34E1984}" dt="2026-02-22T23:09:41.478" v="1801" actId="478"/>
          <ac:picMkLst>
            <pc:docMk/>
            <pc:sldMk cId="1822832538" sldId="276"/>
            <ac:picMk id="3" creationId="{6767540D-E699-946C-6620-5DE09EB10A6B}"/>
          </ac:picMkLst>
        </pc:picChg>
      </pc:sldChg>
      <pc:sldChg chg="addSp modSp mod modTransition">
        <pc:chgData name="Sharan Tagore" userId="ed67c8ee-ddc5-4f38-b43f-048082c0d4a8" providerId="ADAL" clId="{24BEE5F0-4D21-45D9-B278-4A7AD34E1984}" dt="2026-02-23T01:02:24.758" v="1822"/>
        <pc:sldMkLst>
          <pc:docMk/>
          <pc:sldMk cId="370200287" sldId="277"/>
        </pc:sldMkLst>
        <pc:picChg chg="add mod">
          <ac:chgData name="Sharan Tagore" userId="ed67c8ee-ddc5-4f38-b43f-048082c0d4a8" providerId="ADAL" clId="{24BEE5F0-4D21-45D9-B278-4A7AD34E1984}" dt="2026-02-22T23:02:27.863" v="1744" actId="34818"/>
          <ac:picMkLst>
            <pc:docMk/>
            <pc:sldMk cId="370200287" sldId="277"/>
            <ac:picMk id="2" creationId="{54CFE1B3-CAD5-B479-91A7-E7E9629EE646}"/>
          </ac:picMkLst>
        </pc:picChg>
        <pc:picChg chg="add mod">
          <ac:chgData name="Sharan Tagore" userId="ed67c8ee-ddc5-4f38-b43f-048082c0d4a8" providerId="ADAL" clId="{24BEE5F0-4D21-45D9-B278-4A7AD34E1984}" dt="2026-02-22T23:06:34.038" v="1746" actId="34818"/>
          <ac:picMkLst>
            <pc:docMk/>
            <pc:sldMk cId="370200287" sldId="277"/>
            <ac:picMk id="3" creationId="{5D1C61B4-0B05-E400-314E-F1D1F9EBFBF7}"/>
          </ac:picMkLst>
        </pc:picChg>
      </pc:sldChg>
      <pc:sldChg chg="addSp modSp mod modTransition">
        <pc:chgData name="Sharan Tagore" userId="ed67c8ee-ddc5-4f38-b43f-048082c0d4a8" providerId="ADAL" clId="{24BEE5F0-4D21-45D9-B278-4A7AD34E1984}" dt="2026-02-23T01:02:24.758" v="1822"/>
        <pc:sldMkLst>
          <pc:docMk/>
          <pc:sldMk cId="2212087026" sldId="278"/>
        </pc:sldMkLst>
        <pc:picChg chg="add mod">
          <ac:chgData name="Sharan Tagore" userId="ed67c8ee-ddc5-4f38-b43f-048082c0d4a8" providerId="ADAL" clId="{24BEE5F0-4D21-45D9-B278-4A7AD34E1984}" dt="2026-02-22T23:02:27.863" v="1744" actId="34818"/>
          <ac:picMkLst>
            <pc:docMk/>
            <pc:sldMk cId="2212087026" sldId="278"/>
            <ac:picMk id="2" creationId="{936DA170-FF0F-CECE-F620-F34D90069BF8}"/>
          </ac:picMkLst>
        </pc:picChg>
        <pc:picChg chg="add mod">
          <ac:chgData name="Sharan Tagore" userId="ed67c8ee-ddc5-4f38-b43f-048082c0d4a8" providerId="ADAL" clId="{24BEE5F0-4D21-45D9-B278-4A7AD34E1984}" dt="2026-02-22T23:06:34.038" v="1746" actId="34818"/>
          <ac:picMkLst>
            <pc:docMk/>
            <pc:sldMk cId="2212087026" sldId="278"/>
            <ac:picMk id="3" creationId="{B9F0C8CF-D9AB-0067-1294-9920136A44E8}"/>
          </ac:picMkLst>
        </pc:picChg>
      </pc:sldChg>
      <pc:sldChg chg="addSp modSp mod modTransition">
        <pc:chgData name="Sharan Tagore" userId="ed67c8ee-ddc5-4f38-b43f-048082c0d4a8" providerId="ADAL" clId="{24BEE5F0-4D21-45D9-B278-4A7AD34E1984}" dt="2026-02-23T01:02:24.758" v="1822"/>
        <pc:sldMkLst>
          <pc:docMk/>
          <pc:sldMk cId="3124658836" sldId="279"/>
        </pc:sldMkLst>
        <pc:picChg chg="add mod">
          <ac:chgData name="Sharan Tagore" userId="ed67c8ee-ddc5-4f38-b43f-048082c0d4a8" providerId="ADAL" clId="{24BEE5F0-4D21-45D9-B278-4A7AD34E1984}" dt="2026-02-22T23:02:27.863" v="1744" actId="34818"/>
          <ac:picMkLst>
            <pc:docMk/>
            <pc:sldMk cId="3124658836" sldId="279"/>
            <ac:picMk id="2" creationId="{73E3C45C-E4B1-B4CC-4F5F-0BB38AB09FCB}"/>
          </ac:picMkLst>
        </pc:picChg>
        <pc:picChg chg="add mod">
          <ac:chgData name="Sharan Tagore" userId="ed67c8ee-ddc5-4f38-b43f-048082c0d4a8" providerId="ADAL" clId="{24BEE5F0-4D21-45D9-B278-4A7AD34E1984}" dt="2026-02-22T23:06:34.038" v="1746" actId="34818"/>
          <ac:picMkLst>
            <pc:docMk/>
            <pc:sldMk cId="3124658836" sldId="279"/>
            <ac:picMk id="3" creationId="{2C7B7C38-3B0A-D408-3A2F-E85BAD8CF2F7}"/>
          </ac:picMkLst>
        </pc:picChg>
      </pc:sldChg>
      <pc:sldChg chg="addSp modSp mod modTransition">
        <pc:chgData name="Sharan Tagore" userId="ed67c8ee-ddc5-4f38-b43f-048082c0d4a8" providerId="ADAL" clId="{24BEE5F0-4D21-45D9-B278-4A7AD34E1984}" dt="2026-02-23T01:02:24.758" v="1822"/>
        <pc:sldMkLst>
          <pc:docMk/>
          <pc:sldMk cId="3578499774" sldId="280"/>
        </pc:sldMkLst>
        <pc:picChg chg="add mod">
          <ac:chgData name="Sharan Tagore" userId="ed67c8ee-ddc5-4f38-b43f-048082c0d4a8" providerId="ADAL" clId="{24BEE5F0-4D21-45D9-B278-4A7AD34E1984}" dt="2026-02-22T23:02:27.863" v="1744" actId="34818"/>
          <ac:picMkLst>
            <pc:docMk/>
            <pc:sldMk cId="3578499774" sldId="280"/>
            <ac:picMk id="2" creationId="{D41EBEA6-9628-7D9A-2205-5DCF54728B06}"/>
          </ac:picMkLst>
        </pc:picChg>
        <pc:picChg chg="add mod">
          <ac:chgData name="Sharan Tagore" userId="ed67c8ee-ddc5-4f38-b43f-048082c0d4a8" providerId="ADAL" clId="{24BEE5F0-4D21-45D9-B278-4A7AD34E1984}" dt="2026-02-22T23:06:34.038" v="1746" actId="34818"/>
          <ac:picMkLst>
            <pc:docMk/>
            <pc:sldMk cId="3578499774" sldId="280"/>
            <ac:picMk id="3" creationId="{668C9BAE-9B77-E842-76B3-FAF0561B12FF}"/>
          </ac:picMkLst>
        </pc:picChg>
      </pc:sldChg>
      <pc:sldChg chg="addSp modSp mod modTransition">
        <pc:chgData name="Sharan Tagore" userId="ed67c8ee-ddc5-4f38-b43f-048082c0d4a8" providerId="ADAL" clId="{24BEE5F0-4D21-45D9-B278-4A7AD34E1984}" dt="2026-02-23T01:02:24.758" v="1822"/>
        <pc:sldMkLst>
          <pc:docMk/>
          <pc:sldMk cId="2014127031" sldId="281"/>
        </pc:sldMkLst>
        <pc:picChg chg="add mod">
          <ac:chgData name="Sharan Tagore" userId="ed67c8ee-ddc5-4f38-b43f-048082c0d4a8" providerId="ADAL" clId="{24BEE5F0-4D21-45D9-B278-4A7AD34E1984}" dt="2026-02-22T23:02:27.863" v="1744" actId="34818"/>
          <ac:picMkLst>
            <pc:docMk/>
            <pc:sldMk cId="2014127031" sldId="281"/>
            <ac:picMk id="2" creationId="{9A59293F-763D-AAEF-B577-98FA9910F9E0}"/>
          </ac:picMkLst>
        </pc:picChg>
        <pc:picChg chg="add mod">
          <ac:chgData name="Sharan Tagore" userId="ed67c8ee-ddc5-4f38-b43f-048082c0d4a8" providerId="ADAL" clId="{24BEE5F0-4D21-45D9-B278-4A7AD34E1984}" dt="2026-02-22T23:06:34.038" v="1746" actId="34818"/>
          <ac:picMkLst>
            <pc:docMk/>
            <pc:sldMk cId="2014127031" sldId="281"/>
            <ac:picMk id="3" creationId="{2ABF028B-2DBD-C981-131A-E5830BA2CA0B}"/>
          </ac:picMkLst>
        </pc:picChg>
      </pc:sldChg>
      <pc:sldChg chg="addSp modSp mod modTransition">
        <pc:chgData name="Sharan Tagore" userId="ed67c8ee-ddc5-4f38-b43f-048082c0d4a8" providerId="ADAL" clId="{24BEE5F0-4D21-45D9-B278-4A7AD34E1984}" dt="2026-02-23T01:02:24.758" v="1822"/>
        <pc:sldMkLst>
          <pc:docMk/>
          <pc:sldMk cId="2371867711" sldId="282"/>
        </pc:sldMkLst>
        <pc:picChg chg="add mod">
          <ac:chgData name="Sharan Tagore" userId="ed67c8ee-ddc5-4f38-b43f-048082c0d4a8" providerId="ADAL" clId="{24BEE5F0-4D21-45D9-B278-4A7AD34E1984}" dt="2026-02-22T23:02:27.863" v="1744" actId="34818"/>
          <ac:picMkLst>
            <pc:docMk/>
            <pc:sldMk cId="2371867711" sldId="282"/>
            <ac:picMk id="2" creationId="{53791ABC-AB70-DF2F-12F8-75414E75DAF3}"/>
          </ac:picMkLst>
        </pc:picChg>
        <pc:picChg chg="add mod">
          <ac:chgData name="Sharan Tagore" userId="ed67c8ee-ddc5-4f38-b43f-048082c0d4a8" providerId="ADAL" clId="{24BEE5F0-4D21-45D9-B278-4A7AD34E1984}" dt="2026-02-22T23:06:34.038" v="1746" actId="34818"/>
          <ac:picMkLst>
            <pc:docMk/>
            <pc:sldMk cId="2371867711" sldId="282"/>
            <ac:picMk id="3" creationId="{1B5D17D7-13E5-E60E-2AFB-C0924605F9C9}"/>
          </ac:picMkLst>
        </pc:picChg>
      </pc:sldChg>
      <pc:sldChg chg="addSp modSp mod modTransition">
        <pc:chgData name="Sharan Tagore" userId="ed67c8ee-ddc5-4f38-b43f-048082c0d4a8" providerId="ADAL" clId="{24BEE5F0-4D21-45D9-B278-4A7AD34E1984}" dt="2026-02-23T01:02:24.758" v="1822"/>
        <pc:sldMkLst>
          <pc:docMk/>
          <pc:sldMk cId="2218800550" sldId="283"/>
        </pc:sldMkLst>
        <pc:picChg chg="add mod">
          <ac:chgData name="Sharan Tagore" userId="ed67c8ee-ddc5-4f38-b43f-048082c0d4a8" providerId="ADAL" clId="{24BEE5F0-4D21-45D9-B278-4A7AD34E1984}" dt="2026-02-22T23:02:27.863" v="1744" actId="34818"/>
          <ac:picMkLst>
            <pc:docMk/>
            <pc:sldMk cId="2218800550" sldId="283"/>
            <ac:picMk id="2" creationId="{3DBD4FD1-EED6-7B3A-FC3E-DC133D62EFFF}"/>
          </ac:picMkLst>
        </pc:picChg>
        <pc:picChg chg="add mod">
          <ac:chgData name="Sharan Tagore" userId="ed67c8ee-ddc5-4f38-b43f-048082c0d4a8" providerId="ADAL" clId="{24BEE5F0-4D21-45D9-B278-4A7AD34E1984}" dt="2026-02-22T23:06:34.038" v="1746" actId="34818"/>
          <ac:picMkLst>
            <pc:docMk/>
            <pc:sldMk cId="2218800550" sldId="283"/>
            <ac:picMk id="3" creationId="{5DB6150B-E74A-4EB6-FBD4-E51198246F3F}"/>
          </ac:picMkLst>
        </pc:picChg>
      </pc:sldChg>
      <pc:sldChg chg="addSp modSp mod modTransition">
        <pc:chgData name="Sharan Tagore" userId="ed67c8ee-ddc5-4f38-b43f-048082c0d4a8" providerId="ADAL" clId="{24BEE5F0-4D21-45D9-B278-4A7AD34E1984}" dt="2026-02-23T01:02:24.758" v="1822"/>
        <pc:sldMkLst>
          <pc:docMk/>
          <pc:sldMk cId="404061834" sldId="284"/>
        </pc:sldMkLst>
        <pc:picChg chg="add mod">
          <ac:chgData name="Sharan Tagore" userId="ed67c8ee-ddc5-4f38-b43f-048082c0d4a8" providerId="ADAL" clId="{24BEE5F0-4D21-45D9-B278-4A7AD34E1984}" dt="2026-02-22T23:02:27.863" v="1744" actId="34818"/>
          <ac:picMkLst>
            <pc:docMk/>
            <pc:sldMk cId="404061834" sldId="284"/>
            <ac:picMk id="2" creationId="{4C9780AB-99F4-9AF0-04B5-329B9AE1E1C2}"/>
          </ac:picMkLst>
        </pc:picChg>
        <pc:picChg chg="add mod">
          <ac:chgData name="Sharan Tagore" userId="ed67c8ee-ddc5-4f38-b43f-048082c0d4a8" providerId="ADAL" clId="{24BEE5F0-4D21-45D9-B278-4A7AD34E1984}" dt="2026-02-22T23:06:34.038" v="1746" actId="34818"/>
          <ac:picMkLst>
            <pc:docMk/>
            <pc:sldMk cId="404061834" sldId="284"/>
            <ac:picMk id="3" creationId="{618A1C76-2CDB-59F0-56FF-52345F04472F}"/>
          </ac:picMkLst>
        </pc:picChg>
      </pc:sldChg>
      <pc:sldChg chg="addSp modSp mod modTransition">
        <pc:chgData name="Sharan Tagore" userId="ed67c8ee-ddc5-4f38-b43f-048082c0d4a8" providerId="ADAL" clId="{24BEE5F0-4D21-45D9-B278-4A7AD34E1984}" dt="2026-02-23T01:02:24.758" v="1822"/>
        <pc:sldMkLst>
          <pc:docMk/>
          <pc:sldMk cId="3433363648" sldId="285"/>
        </pc:sldMkLst>
        <pc:picChg chg="add mod">
          <ac:chgData name="Sharan Tagore" userId="ed67c8ee-ddc5-4f38-b43f-048082c0d4a8" providerId="ADAL" clId="{24BEE5F0-4D21-45D9-B278-4A7AD34E1984}" dt="2026-02-22T23:02:27.863" v="1744" actId="34818"/>
          <ac:picMkLst>
            <pc:docMk/>
            <pc:sldMk cId="3433363648" sldId="285"/>
            <ac:picMk id="2" creationId="{1DEAA145-DAE9-1DED-B02B-29F308393138}"/>
          </ac:picMkLst>
        </pc:picChg>
        <pc:picChg chg="add mod">
          <ac:chgData name="Sharan Tagore" userId="ed67c8ee-ddc5-4f38-b43f-048082c0d4a8" providerId="ADAL" clId="{24BEE5F0-4D21-45D9-B278-4A7AD34E1984}" dt="2026-02-22T23:06:34.038" v="1746" actId="34818"/>
          <ac:picMkLst>
            <pc:docMk/>
            <pc:sldMk cId="3433363648" sldId="285"/>
            <ac:picMk id="3" creationId="{C108C6DC-83E2-ECF1-BB5B-09FF4ECD5420}"/>
          </ac:picMkLst>
        </pc:picChg>
      </pc:sldChg>
      <pc:sldChg chg="addSp modSp mod modTransition">
        <pc:chgData name="Sharan Tagore" userId="ed67c8ee-ddc5-4f38-b43f-048082c0d4a8" providerId="ADAL" clId="{24BEE5F0-4D21-45D9-B278-4A7AD34E1984}" dt="2026-02-23T01:02:24.758" v="1822"/>
        <pc:sldMkLst>
          <pc:docMk/>
          <pc:sldMk cId="3098799590" sldId="286"/>
        </pc:sldMkLst>
        <pc:picChg chg="add mod">
          <ac:chgData name="Sharan Tagore" userId="ed67c8ee-ddc5-4f38-b43f-048082c0d4a8" providerId="ADAL" clId="{24BEE5F0-4D21-45D9-B278-4A7AD34E1984}" dt="2026-02-22T23:02:27.863" v="1744" actId="34818"/>
          <ac:picMkLst>
            <pc:docMk/>
            <pc:sldMk cId="3098799590" sldId="286"/>
            <ac:picMk id="2" creationId="{3A98C847-0E2E-9365-CE47-224D9789CACD}"/>
          </ac:picMkLst>
        </pc:picChg>
        <pc:picChg chg="add mod">
          <ac:chgData name="Sharan Tagore" userId="ed67c8ee-ddc5-4f38-b43f-048082c0d4a8" providerId="ADAL" clId="{24BEE5F0-4D21-45D9-B278-4A7AD34E1984}" dt="2026-02-22T23:06:34.038" v="1746" actId="34818"/>
          <ac:picMkLst>
            <pc:docMk/>
            <pc:sldMk cId="3098799590" sldId="286"/>
            <ac:picMk id="3" creationId="{17EC19EB-5F3B-D47B-9195-DED9BF14C92A}"/>
          </ac:picMkLst>
        </pc:picChg>
      </pc:sldChg>
      <pc:sldChg chg="addSp modSp mod modTransition">
        <pc:chgData name="Sharan Tagore" userId="ed67c8ee-ddc5-4f38-b43f-048082c0d4a8" providerId="ADAL" clId="{24BEE5F0-4D21-45D9-B278-4A7AD34E1984}" dt="2026-02-23T01:02:24.758" v="1822"/>
        <pc:sldMkLst>
          <pc:docMk/>
          <pc:sldMk cId="2020398232" sldId="287"/>
        </pc:sldMkLst>
        <pc:picChg chg="add mod">
          <ac:chgData name="Sharan Tagore" userId="ed67c8ee-ddc5-4f38-b43f-048082c0d4a8" providerId="ADAL" clId="{24BEE5F0-4D21-45D9-B278-4A7AD34E1984}" dt="2026-02-22T23:02:27.863" v="1744" actId="34818"/>
          <ac:picMkLst>
            <pc:docMk/>
            <pc:sldMk cId="2020398232" sldId="287"/>
            <ac:picMk id="2" creationId="{51FD6B9C-2862-FF17-BE35-7CEFB43110D0}"/>
          </ac:picMkLst>
        </pc:picChg>
        <pc:picChg chg="add mod">
          <ac:chgData name="Sharan Tagore" userId="ed67c8ee-ddc5-4f38-b43f-048082c0d4a8" providerId="ADAL" clId="{24BEE5F0-4D21-45D9-B278-4A7AD34E1984}" dt="2026-02-22T23:06:34.038" v="1746" actId="34818"/>
          <ac:picMkLst>
            <pc:docMk/>
            <pc:sldMk cId="2020398232" sldId="287"/>
            <ac:picMk id="3" creationId="{23E41B77-2890-7FBE-B3BE-6259C9035ACC}"/>
          </ac:picMkLst>
        </pc:picChg>
      </pc:sldChg>
      <pc:sldChg chg="addSp modSp mod modTransition">
        <pc:chgData name="Sharan Tagore" userId="ed67c8ee-ddc5-4f38-b43f-048082c0d4a8" providerId="ADAL" clId="{24BEE5F0-4D21-45D9-B278-4A7AD34E1984}" dt="2026-02-23T01:02:24.758" v="1822"/>
        <pc:sldMkLst>
          <pc:docMk/>
          <pc:sldMk cId="187389324" sldId="288"/>
        </pc:sldMkLst>
        <pc:picChg chg="add mod">
          <ac:chgData name="Sharan Tagore" userId="ed67c8ee-ddc5-4f38-b43f-048082c0d4a8" providerId="ADAL" clId="{24BEE5F0-4D21-45D9-B278-4A7AD34E1984}" dt="2026-02-22T23:02:27.863" v="1744" actId="34818"/>
          <ac:picMkLst>
            <pc:docMk/>
            <pc:sldMk cId="187389324" sldId="288"/>
            <ac:picMk id="2" creationId="{D1FD3890-A6BD-EFE2-3C21-7F0E021FB49C}"/>
          </ac:picMkLst>
        </pc:picChg>
        <pc:picChg chg="add mod">
          <ac:chgData name="Sharan Tagore" userId="ed67c8ee-ddc5-4f38-b43f-048082c0d4a8" providerId="ADAL" clId="{24BEE5F0-4D21-45D9-B278-4A7AD34E1984}" dt="2026-02-22T23:06:34.038" v="1746" actId="34818"/>
          <ac:picMkLst>
            <pc:docMk/>
            <pc:sldMk cId="187389324" sldId="288"/>
            <ac:picMk id="3" creationId="{4069305F-DF0F-910D-E877-0AFD73C23E04}"/>
          </ac:picMkLst>
        </pc:picChg>
      </pc:sldChg>
      <pc:sldChg chg="addSp modSp mod modTransition">
        <pc:chgData name="Sharan Tagore" userId="ed67c8ee-ddc5-4f38-b43f-048082c0d4a8" providerId="ADAL" clId="{24BEE5F0-4D21-45D9-B278-4A7AD34E1984}" dt="2026-02-23T01:02:24.758" v="1822"/>
        <pc:sldMkLst>
          <pc:docMk/>
          <pc:sldMk cId="2406054961" sldId="289"/>
        </pc:sldMkLst>
        <pc:picChg chg="add mod">
          <ac:chgData name="Sharan Tagore" userId="ed67c8ee-ddc5-4f38-b43f-048082c0d4a8" providerId="ADAL" clId="{24BEE5F0-4D21-45D9-B278-4A7AD34E1984}" dt="2026-02-22T23:02:27.863" v="1744" actId="34818"/>
          <ac:picMkLst>
            <pc:docMk/>
            <pc:sldMk cId="2406054961" sldId="289"/>
            <ac:picMk id="2" creationId="{D61B4558-5EC9-F3FF-BAEA-BA849C01A478}"/>
          </ac:picMkLst>
        </pc:picChg>
        <pc:picChg chg="add mod">
          <ac:chgData name="Sharan Tagore" userId="ed67c8ee-ddc5-4f38-b43f-048082c0d4a8" providerId="ADAL" clId="{24BEE5F0-4D21-45D9-B278-4A7AD34E1984}" dt="2026-02-22T23:06:34.038" v="1746" actId="34818"/>
          <ac:picMkLst>
            <pc:docMk/>
            <pc:sldMk cId="2406054961" sldId="289"/>
            <ac:picMk id="3" creationId="{7472E177-E1A3-E3B9-9A38-5DA5DC86D379}"/>
          </ac:picMkLst>
        </pc:picChg>
      </pc:sldChg>
      <pc:sldChg chg="addSp modSp mod modTransition">
        <pc:chgData name="Sharan Tagore" userId="ed67c8ee-ddc5-4f38-b43f-048082c0d4a8" providerId="ADAL" clId="{24BEE5F0-4D21-45D9-B278-4A7AD34E1984}" dt="2026-02-23T01:02:24.758" v="1822"/>
        <pc:sldMkLst>
          <pc:docMk/>
          <pc:sldMk cId="1402066839" sldId="290"/>
        </pc:sldMkLst>
        <pc:picChg chg="add mod">
          <ac:chgData name="Sharan Tagore" userId="ed67c8ee-ddc5-4f38-b43f-048082c0d4a8" providerId="ADAL" clId="{24BEE5F0-4D21-45D9-B278-4A7AD34E1984}" dt="2026-02-22T23:02:27.863" v="1744" actId="34818"/>
          <ac:picMkLst>
            <pc:docMk/>
            <pc:sldMk cId="1402066839" sldId="290"/>
            <ac:picMk id="2" creationId="{720A6816-FAB8-4E81-B651-183D58B58B0B}"/>
          </ac:picMkLst>
        </pc:picChg>
        <pc:picChg chg="add mod">
          <ac:chgData name="Sharan Tagore" userId="ed67c8ee-ddc5-4f38-b43f-048082c0d4a8" providerId="ADAL" clId="{24BEE5F0-4D21-45D9-B278-4A7AD34E1984}" dt="2026-02-22T23:06:34.038" v="1746" actId="34818"/>
          <ac:picMkLst>
            <pc:docMk/>
            <pc:sldMk cId="1402066839" sldId="290"/>
            <ac:picMk id="3" creationId="{C137BCF5-86D5-1C06-1AE2-42F835178F16}"/>
          </ac:picMkLst>
        </pc:picChg>
      </pc:sldChg>
      <pc:sldChg chg="addSp modSp mod modTransition">
        <pc:chgData name="Sharan Tagore" userId="ed67c8ee-ddc5-4f38-b43f-048082c0d4a8" providerId="ADAL" clId="{24BEE5F0-4D21-45D9-B278-4A7AD34E1984}" dt="2026-02-23T01:02:24.758" v="1822"/>
        <pc:sldMkLst>
          <pc:docMk/>
          <pc:sldMk cId="3413923234" sldId="291"/>
        </pc:sldMkLst>
        <pc:picChg chg="add mod">
          <ac:chgData name="Sharan Tagore" userId="ed67c8ee-ddc5-4f38-b43f-048082c0d4a8" providerId="ADAL" clId="{24BEE5F0-4D21-45D9-B278-4A7AD34E1984}" dt="2026-02-22T23:02:27.863" v="1744" actId="34818"/>
          <ac:picMkLst>
            <pc:docMk/>
            <pc:sldMk cId="3413923234" sldId="291"/>
            <ac:picMk id="2" creationId="{6D5E521D-F56C-E82C-B694-27FA32C1CDB6}"/>
          </ac:picMkLst>
        </pc:picChg>
        <pc:picChg chg="add mod">
          <ac:chgData name="Sharan Tagore" userId="ed67c8ee-ddc5-4f38-b43f-048082c0d4a8" providerId="ADAL" clId="{24BEE5F0-4D21-45D9-B278-4A7AD34E1984}" dt="2026-02-22T23:06:34.038" v="1746" actId="34818"/>
          <ac:picMkLst>
            <pc:docMk/>
            <pc:sldMk cId="3413923234" sldId="291"/>
            <ac:picMk id="3" creationId="{DEF1079F-FED4-F51D-4D84-481354E6F63D}"/>
          </ac:picMkLst>
        </pc:picChg>
      </pc:sldChg>
      <pc:sldChg chg="addSp modSp mod modTransition">
        <pc:chgData name="Sharan Tagore" userId="ed67c8ee-ddc5-4f38-b43f-048082c0d4a8" providerId="ADAL" clId="{24BEE5F0-4D21-45D9-B278-4A7AD34E1984}" dt="2026-02-23T01:02:24.758" v="1822"/>
        <pc:sldMkLst>
          <pc:docMk/>
          <pc:sldMk cId="161195716" sldId="292"/>
        </pc:sldMkLst>
        <pc:picChg chg="add mod">
          <ac:chgData name="Sharan Tagore" userId="ed67c8ee-ddc5-4f38-b43f-048082c0d4a8" providerId="ADAL" clId="{24BEE5F0-4D21-45D9-B278-4A7AD34E1984}" dt="2026-02-22T23:02:27.863" v="1744" actId="34818"/>
          <ac:picMkLst>
            <pc:docMk/>
            <pc:sldMk cId="161195716" sldId="292"/>
            <ac:picMk id="2" creationId="{2459C3CB-ED17-CE49-C4C1-3E7FF39613B9}"/>
          </ac:picMkLst>
        </pc:picChg>
        <pc:picChg chg="add mod">
          <ac:chgData name="Sharan Tagore" userId="ed67c8ee-ddc5-4f38-b43f-048082c0d4a8" providerId="ADAL" clId="{24BEE5F0-4D21-45D9-B278-4A7AD34E1984}" dt="2026-02-22T23:06:34.038" v="1746" actId="34818"/>
          <ac:picMkLst>
            <pc:docMk/>
            <pc:sldMk cId="161195716" sldId="292"/>
            <ac:picMk id="3" creationId="{D359F807-19E1-2DA5-F8DB-F83350A6CF19}"/>
          </ac:picMkLst>
        </pc:picChg>
      </pc:sldChg>
      <pc:sldChg chg="addSp modSp mod modTransition">
        <pc:chgData name="Sharan Tagore" userId="ed67c8ee-ddc5-4f38-b43f-048082c0d4a8" providerId="ADAL" clId="{24BEE5F0-4D21-45D9-B278-4A7AD34E1984}" dt="2026-02-23T01:02:24.758" v="1822"/>
        <pc:sldMkLst>
          <pc:docMk/>
          <pc:sldMk cId="3263512348" sldId="293"/>
        </pc:sldMkLst>
        <pc:picChg chg="add mod">
          <ac:chgData name="Sharan Tagore" userId="ed67c8ee-ddc5-4f38-b43f-048082c0d4a8" providerId="ADAL" clId="{24BEE5F0-4D21-45D9-B278-4A7AD34E1984}" dt="2026-02-22T23:02:27.863" v="1744" actId="34818"/>
          <ac:picMkLst>
            <pc:docMk/>
            <pc:sldMk cId="3263512348" sldId="293"/>
            <ac:picMk id="2" creationId="{51810187-4069-1C1C-3497-B1ADC0C01B7F}"/>
          </ac:picMkLst>
        </pc:picChg>
        <pc:picChg chg="add mod">
          <ac:chgData name="Sharan Tagore" userId="ed67c8ee-ddc5-4f38-b43f-048082c0d4a8" providerId="ADAL" clId="{24BEE5F0-4D21-45D9-B278-4A7AD34E1984}" dt="2026-02-22T23:06:34.038" v="1746" actId="34818"/>
          <ac:picMkLst>
            <pc:docMk/>
            <pc:sldMk cId="3263512348" sldId="293"/>
            <ac:picMk id="3" creationId="{AA15DA2B-B8FE-78BB-D340-9891BF64D948}"/>
          </ac:picMkLst>
        </pc:picChg>
      </pc:sldChg>
      <pc:sldChg chg="addSp modSp mod modTransition">
        <pc:chgData name="Sharan Tagore" userId="ed67c8ee-ddc5-4f38-b43f-048082c0d4a8" providerId="ADAL" clId="{24BEE5F0-4D21-45D9-B278-4A7AD34E1984}" dt="2026-02-23T01:02:24.758" v="1822"/>
        <pc:sldMkLst>
          <pc:docMk/>
          <pc:sldMk cId="2855024171" sldId="294"/>
        </pc:sldMkLst>
        <pc:picChg chg="add mod">
          <ac:chgData name="Sharan Tagore" userId="ed67c8ee-ddc5-4f38-b43f-048082c0d4a8" providerId="ADAL" clId="{24BEE5F0-4D21-45D9-B278-4A7AD34E1984}" dt="2026-02-22T23:02:27.863" v="1744" actId="34818"/>
          <ac:picMkLst>
            <pc:docMk/>
            <pc:sldMk cId="2855024171" sldId="294"/>
            <ac:picMk id="2" creationId="{1E9CF83E-5B90-4797-6B1C-E9D95C203B61}"/>
          </ac:picMkLst>
        </pc:picChg>
        <pc:picChg chg="add mod">
          <ac:chgData name="Sharan Tagore" userId="ed67c8ee-ddc5-4f38-b43f-048082c0d4a8" providerId="ADAL" clId="{24BEE5F0-4D21-45D9-B278-4A7AD34E1984}" dt="2026-02-22T23:06:34.038" v="1746" actId="34818"/>
          <ac:picMkLst>
            <pc:docMk/>
            <pc:sldMk cId="2855024171" sldId="294"/>
            <ac:picMk id="3" creationId="{E5F20BA3-311F-FEF0-704D-EC4A07B53847}"/>
          </ac:picMkLst>
        </pc:picChg>
      </pc:sldChg>
      <pc:sldChg chg="addSp modSp mod modTransition">
        <pc:chgData name="Sharan Tagore" userId="ed67c8ee-ddc5-4f38-b43f-048082c0d4a8" providerId="ADAL" clId="{24BEE5F0-4D21-45D9-B278-4A7AD34E1984}" dt="2026-02-23T01:02:24.758" v="1822"/>
        <pc:sldMkLst>
          <pc:docMk/>
          <pc:sldMk cId="1114949198" sldId="295"/>
        </pc:sldMkLst>
        <pc:picChg chg="add mod">
          <ac:chgData name="Sharan Tagore" userId="ed67c8ee-ddc5-4f38-b43f-048082c0d4a8" providerId="ADAL" clId="{24BEE5F0-4D21-45D9-B278-4A7AD34E1984}" dt="2026-02-22T23:02:27.863" v="1744" actId="34818"/>
          <ac:picMkLst>
            <pc:docMk/>
            <pc:sldMk cId="1114949198" sldId="295"/>
            <ac:picMk id="2" creationId="{E6E91EC4-C5D8-06D8-E7BC-4BA24E3A118B}"/>
          </ac:picMkLst>
        </pc:picChg>
        <pc:picChg chg="add mod">
          <ac:chgData name="Sharan Tagore" userId="ed67c8ee-ddc5-4f38-b43f-048082c0d4a8" providerId="ADAL" clId="{24BEE5F0-4D21-45D9-B278-4A7AD34E1984}" dt="2026-02-22T23:06:34.038" v="1746" actId="34818"/>
          <ac:picMkLst>
            <pc:docMk/>
            <pc:sldMk cId="1114949198" sldId="295"/>
            <ac:picMk id="3" creationId="{847803DA-07EE-837E-A097-5BC14618F3F5}"/>
          </ac:picMkLst>
        </pc:picChg>
      </pc:sldChg>
      <pc:sldChg chg="addSp modSp mod modTransition">
        <pc:chgData name="Sharan Tagore" userId="ed67c8ee-ddc5-4f38-b43f-048082c0d4a8" providerId="ADAL" clId="{24BEE5F0-4D21-45D9-B278-4A7AD34E1984}" dt="2026-02-23T01:02:24.758" v="1822"/>
        <pc:sldMkLst>
          <pc:docMk/>
          <pc:sldMk cId="3634690243" sldId="296"/>
        </pc:sldMkLst>
        <pc:picChg chg="add mod">
          <ac:chgData name="Sharan Tagore" userId="ed67c8ee-ddc5-4f38-b43f-048082c0d4a8" providerId="ADAL" clId="{24BEE5F0-4D21-45D9-B278-4A7AD34E1984}" dt="2026-02-22T23:02:27.863" v="1744" actId="34818"/>
          <ac:picMkLst>
            <pc:docMk/>
            <pc:sldMk cId="3634690243" sldId="296"/>
            <ac:picMk id="2" creationId="{2ED313E3-107C-3D53-4D7F-3541C47561A0}"/>
          </ac:picMkLst>
        </pc:picChg>
        <pc:picChg chg="add mod">
          <ac:chgData name="Sharan Tagore" userId="ed67c8ee-ddc5-4f38-b43f-048082c0d4a8" providerId="ADAL" clId="{24BEE5F0-4D21-45D9-B278-4A7AD34E1984}" dt="2026-02-22T23:06:34.038" v="1746" actId="34818"/>
          <ac:picMkLst>
            <pc:docMk/>
            <pc:sldMk cId="3634690243" sldId="296"/>
            <ac:picMk id="3" creationId="{A6B9EE5F-4283-D8AA-BDB9-2D6518606F07}"/>
          </ac:picMkLst>
        </pc:picChg>
      </pc:sldChg>
      <pc:sldChg chg="addSp modSp mod modTransition">
        <pc:chgData name="Sharan Tagore" userId="ed67c8ee-ddc5-4f38-b43f-048082c0d4a8" providerId="ADAL" clId="{24BEE5F0-4D21-45D9-B278-4A7AD34E1984}" dt="2026-02-23T01:02:24.758" v="1822"/>
        <pc:sldMkLst>
          <pc:docMk/>
          <pc:sldMk cId="1982845988" sldId="297"/>
        </pc:sldMkLst>
        <pc:picChg chg="add mod">
          <ac:chgData name="Sharan Tagore" userId="ed67c8ee-ddc5-4f38-b43f-048082c0d4a8" providerId="ADAL" clId="{24BEE5F0-4D21-45D9-B278-4A7AD34E1984}" dt="2026-02-22T23:02:27.863" v="1744" actId="34818"/>
          <ac:picMkLst>
            <pc:docMk/>
            <pc:sldMk cId="1982845988" sldId="297"/>
            <ac:picMk id="2" creationId="{31B3EA1F-C48A-7046-C899-9AA56E801FB3}"/>
          </ac:picMkLst>
        </pc:picChg>
        <pc:picChg chg="add mod">
          <ac:chgData name="Sharan Tagore" userId="ed67c8ee-ddc5-4f38-b43f-048082c0d4a8" providerId="ADAL" clId="{24BEE5F0-4D21-45D9-B278-4A7AD34E1984}" dt="2026-02-22T23:06:34.038" v="1746" actId="34818"/>
          <ac:picMkLst>
            <pc:docMk/>
            <pc:sldMk cId="1982845988" sldId="297"/>
            <ac:picMk id="3" creationId="{A0CBC560-AABA-723E-441A-D5DA91448017}"/>
          </ac:picMkLst>
        </pc:picChg>
      </pc:sldChg>
      <pc:sldChg chg="addSp modSp mod modTransition">
        <pc:chgData name="Sharan Tagore" userId="ed67c8ee-ddc5-4f38-b43f-048082c0d4a8" providerId="ADAL" clId="{24BEE5F0-4D21-45D9-B278-4A7AD34E1984}" dt="2026-02-23T01:02:24.758" v="1822"/>
        <pc:sldMkLst>
          <pc:docMk/>
          <pc:sldMk cId="4083084766" sldId="298"/>
        </pc:sldMkLst>
        <pc:picChg chg="add mod">
          <ac:chgData name="Sharan Tagore" userId="ed67c8ee-ddc5-4f38-b43f-048082c0d4a8" providerId="ADAL" clId="{24BEE5F0-4D21-45D9-B278-4A7AD34E1984}" dt="2026-02-22T23:02:27.863" v="1744" actId="34818"/>
          <ac:picMkLst>
            <pc:docMk/>
            <pc:sldMk cId="4083084766" sldId="298"/>
            <ac:picMk id="2" creationId="{36667EA9-77B5-6C5E-31D7-239A3670586E}"/>
          </ac:picMkLst>
        </pc:picChg>
        <pc:picChg chg="add mod">
          <ac:chgData name="Sharan Tagore" userId="ed67c8ee-ddc5-4f38-b43f-048082c0d4a8" providerId="ADAL" clId="{24BEE5F0-4D21-45D9-B278-4A7AD34E1984}" dt="2026-02-22T23:06:34.038" v="1746" actId="34818"/>
          <ac:picMkLst>
            <pc:docMk/>
            <pc:sldMk cId="4083084766" sldId="298"/>
            <ac:picMk id="3" creationId="{074604B7-068A-292A-A5A1-F23219028422}"/>
          </ac:picMkLst>
        </pc:picChg>
      </pc:sldChg>
      <pc:sldChg chg="addSp modSp mod modTransition">
        <pc:chgData name="Sharan Tagore" userId="ed67c8ee-ddc5-4f38-b43f-048082c0d4a8" providerId="ADAL" clId="{24BEE5F0-4D21-45D9-B278-4A7AD34E1984}" dt="2026-02-23T01:02:24.758" v="1822"/>
        <pc:sldMkLst>
          <pc:docMk/>
          <pc:sldMk cId="305720442" sldId="299"/>
        </pc:sldMkLst>
        <pc:picChg chg="add mod">
          <ac:chgData name="Sharan Tagore" userId="ed67c8ee-ddc5-4f38-b43f-048082c0d4a8" providerId="ADAL" clId="{24BEE5F0-4D21-45D9-B278-4A7AD34E1984}" dt="2026-02-22T23:02:27.863" v="1744" actId="34818"/>
          <ac:picMkLst>
            <pc:docMk/>
            <pc:sldMk cId="305720442" sldId="299"/>
            <ac:picMk id="2" creationId="{50F9D0A8-EBAA-19DC-24C9-B21B5106CACD}"/>
          </ac:picMkLst>
        </pc:picChg>
        <pc:picChg chg="add mod">
          <ac:chgData name="Sharan Tagore" userId="ed67c8ee-ddc5-4f38-b43f-048082c0d4a8" providerId="ADAL" clId="{24BEE5F0-4D21-45D9-B278-4A7AD34E1984}" dt="2026-02-22T23:06:34.038" v="1746" actId="34818"/>
          <ac:picMkLst>
            <pc:docMk/>
            <pc:sldMk cId="305720442" sldId="299"/>
            <ac:picMk id="3" creationId="{463A0F06-CAC0-AC57-4070-05330317D4D6}"/>
          </ac:picMkLst>
        </pc:picChg>
      </pc:sldChg>
      <pc:sldChg chg="addSp modSp mod modTransition">
        <pc:chgData name="Sharan Tagore" userId="ed67c8ee-ddc5-4f38-b43f-048082c0d4a8" providerId="ADAL" clId="{24BEE5F0-4D21-45D9-B278-4A7AD34E1984}" dt="2026-02-23T01:02:24.758" v="1822"/>
        <pc:sldMkLst>
          <pc:docMk/>
          <pc:sldMk cId="1131828492" sldId="300"/>
        </pc:sldMkLst>
        <pc:picChg chg="add mod">
          <ac:chgData name="Sharan Tagore" userId="ed67c8ee-ddc5-4f38-b43f-048082c0d4a8" providerId="ADAL" clId="{24BEE5F0-4D21-45D9-B278-4A7AD34E1984}" dt="2026-02-22T23:02:27.863" v="1744" actId="34818"/>
          <ac:picMkLst>
            <pc:docMk/>
            <pc:sldMk cId="1131828492" sldId="300"/>
            <ac:picMk id="2" creationId="{454682A3-B87A-BA65-CD33-7E5724EE9227}"/>
          </ac:picMkLst>
        </pc:picChg>
        <pc:picChg chg="add mod">
          <ac:chgData name="Sharan Tagore" userId="ed67c8ee-ddc5-4f38-b43f-048082c0d4a8" providerId="ADAL" clId="{24BEE5F0-4D21-45D9-B278-4A7AD34E1984}" dt="2026-02-22T23:06:34.038" v="1746" actId="34818"/>
          <ac:picMkLst>
            <pc:docMk/>
            <pc:sldMk cId="1131828492" sldId="300"/>
            <ac:picMk id="3" creationId="{AF0ADF70-B916-5B2C-2CC3-5E0E116AA5CD}"/>
          </ac:picMkLst>
        </pc:picChg>
      </pc:sldChg>
      <pc:sldChg chg="addSp modSp mod modTransition">
        <pc:chgData name="Sharan Tagore" userId="ed67c8ee-ddc5-4f38-b43f-048082c0d4a8" providerId="ADAL" clId="{24BEE5F0-4D21-45D9-B278-4A7AD34E1984}" dt="2026-02-23T01:02:24.758" v="1822"/>
        <pc:sldMkLst>
          <pc:docMk/>
          <pc:sldMk cId="2854217714" sldId="301"/>
        </pc:sldMkLst>
        <pc:picChg chg="add mod">
          <ac:chgData name="Sharan Tagore" userId="ed67c8ee-ddc5-4f38-b43f-048082c0d4a8" providerId="ADAL" clId="{24BEE5F0-4D21-45D9-B278-4A7AD34E1984}" dt="2026-02-22T23:02:27.863" v="1744" actId="34818"/>
          <ac:picMkLst>
            <pc:docMk/>
            <pc:sldMk cId="2854217714" sldId="301"/>
            <ac:picMk id="2" creationId="{51AC6ACF-658D-216D-AB88-C29DD875931A}"/>
          </ac:picMkLst>
        </pc:picChg>
        <pc:picChg chg="add mod">
          <ac:chgData name="Sharan Tagore" userId="ed67c8ee-ddc5-4f38-b43f-048082c0d4a8" providerId="ADAL" clId="{24BEE5F0-4D21-45D9-B278-4A7AD34E1984}" dt="2026-02-22T23:06:34.038" v="1746" actId="34818"/>
          <ac:picMkLst>
            <pc:docMk/>
            <pc:sldMk cId="2854217714" sldId="301"/>
            <ac:picMk id="3" creationId="{B34E5768-C825-F607-F9DC-A194E72A0C1C}"/>
          </ac:picMkLst>
        </pc:picChg>
      </pc:sldChg>
      <pc:sldChg chg="addSp modSp mod modTransition">
        <pc:chgData name="Sharan Tagore" userId="ed67c8ee-ddc5-4f38-b43f-048082c0d4a8" providerId="ADAL" clId="{24BEE5F0-4D21-45D9-B278-4A7AD34E1984}" dt="2026-02-23T01:02:24.758" v="1822"/>
        <pc:sldMkLst>
          <pc:docMk/>
          <pc:sldMk cId="1947041098" sldId="302"/>
        </pc:sldMkLst>
        <pc:picChg chg="add mod">
          <ac:chgData name="Sharan Tagore" userId="ed67c8ee-ddc5-4f38-b43f-048082c0d4a8" providerId="ADAL" clId="{24BEE5F0-4D21-45D9-B278-4A7AD34E1984}" dt="2026-02-22T23:02:27.863" v="1744" actId="34818"/>
          <ac:picMkLst>
            <pc:docMk/>
            <pc:sldMk cId="1947041098" sldId="302"/>
            <ac:picMk id="2" creationId="{0A17EB2F-7A25-30B7-5686-04FC7916F4AB}"/>
          </ac:picMkLst>
        </pc:picChg>
        <pc:picChg chg="add mod">
          <ac:chgData name="Sharan Tagore" userId="ed67c8ee-ddc5-4f38-b43f-048082c0d4a8" providerId="ADAL" clId="{24BEE5F0-4D21-45D9-B278-4A7AD34E1984}" dt="2026-02-22T23:06:34.038" v="1746" actId="34818"/>
          <ac:picMkLst>
            <pc:docMk/>
            <pc:sldMk cId="1947041098" sldId="302"/>
            <ac:picMk id="3" creationId="{5C8BCAFA-20EF-DA0D-590C-6193320AC4B5}"/>
          </ac:picMkLst>
        </pc:picChg>
      </pc:sldChg>
      <pc:sldChg chg="addSp modSp mod modTransition">
        <pc:chgData name="Sharan Tagore" userId="ed67c8ee-ddc5-4f38-b43f-048082c0d4a8" providerId="ADAL" clId="{24BEE5F0-4D21-45D9-B278-4A7AD34E1984}" dt="2026-02-23T01:02:24.758" v="1822"/>
        <pc:sldMkLst>
          <pc:docMk/>
          <pc:sldMk cId="2729688426" sldId="303"/>
        </pc:sldMkLst>
        <pc:picChg chg="add mod">
          <ac:chgData name="Sharan Tagore" userId="ed67c8ee-ddc5-4f38-b43f-048082c0d4a8" providerId="ADAL" clId="{24BEE5F0-4D21-45D9-B278-4A7AD34E1984}" dt="2026-02-22T23:02:27.863" v="1744" actId="34818"/>
          <ac:picMkLst>
            <pc:docMk/>
            <pc:sldMk cId="2729688426" sldId="303"/>
            <ac:picMk id="2" creationId="{EA94D85B-448D-6AD6-4F17-416503B2A203}"/>
          </ac:picMkLst>
        </pc:picChg>
        <pc:picChg chg="add mod">
          <ac:chgData name="Sharan Tagore" userId="ed67c8ee-ddc5-4f38-b43f-048082c0d4a8" providerId="ADAL" clId="{24BEE5F0-4D21-45D9-B278-4A7AD34E1984}" dt="2026-02-22T23:06:34.038" v="1746" actId="34818"/>
          <ac:picMkLst>
            <pc:docMk/>
            <pc:sldMk cId="2729688426" sldId="303"/>
            <ac:picMk id="3" creationId="{7447059B-B997-36DB-EECD-B4B8DCD1B365}"/>
          </ac:picMkLst>
        </pc:picChg>
      </pc:sldChg>
      <pc:sldChg chg="addSp modSp mod modTransition">
        <pc:chgData name="Sharan Tagore" userId="ed67c8ee-ddc5-4f38-b43f-048082c0d4a8" providerId="ADAL" clId="{24BEE5F0-4D21-45D9-B278-4A7AD34E1984}" dt="2026-02-23T01:02:24.758" v="1822"/>
        <pc:sldMkLst>
          <pc:docMk/>
          <pc:sldMk cId="931614374" sldId="304"/>
        </pc:sldMkLst>
        <pc:picChg chg="add mod">
          <ac:chgData name="Sharan Tagore" userId="ed67c8ee-ddc5-4f38-b43f-048082c0d4a8" providerId="ADAL" clId="{24BEE5F0-4D21-45D9-B278-4A7AD34E1984}" dt="2026-02-22T23:02:27.863" v="1744" actId="34818"/>
          <ac:picMkLst>
            <pc:docMk/>
            <pc:sldMk cId="931614374" sldId="304"/>
            <ac:picMk id="2" creationId="{53AAE8A1-17F7-6E70-ACA1-E4474389B06B}"/>
          </ac:picMkLst>
        </pc:picChg>
        <pc:picChg chg="add mod">
          <ac:chgData name="Sharan Tagore" userId="ed67c8ee-ddc5-4f38-b43f-048082c0d4a8" providerId="ADAL" clId="{24BEE5F0-4D21-45D9-B278-4A7AD34E1984}" dt="2026-02-22T23:06:34.038" v="1746" actId="34818"/>
          <ac:picMkLst>
            <pc:docMk/>
            <pc:sldMk cId="931614374" sldId="304"/>
            <ac:picMk id="3" creationId="{7AB03EF5-2C70-0C8F-76B9-C804AC1689CF}"/>
          </ac:picMkLst>
        </pc:picChg>
      </pc:sldChg>
      <pc:sldChg chg="addSp modSp mod modTransition">
        <pc:chgData name="Sharan Tagore" userId="ed67c8ee-ddc5-4f38-b43f-048082c0d4a8" providerId="ADAL" clId="{24BEE5F0-4D21-45D9-B278-4A7AD34E1984}" dt="2026-02-23T01:02:24.758" v="1822"/>
        <pc:sldMkLst>
          <pc:docMk/>
          <pc:sldMk cId="775406159" sldId="305"/>
        </pc:sldMkLst>
        <pc:picChg chg="add mod">
          <ac:chgData name="Sharan Tagore" userId="ed67c8ee-ddc5-4f38-b43f-048082c0d4a8" providerId="ADAL" clId="{24BEE5F0-4D21-45D9-B278-4A7AD34E1984}" dt="2026-02-22T23:02:27.863" v="1744" actId="34818"/>
          <ac:picMkLst>
            <pc:docMk/>
            <pc:sldMk cId="775406159" sldId="305"/>
            <ac:picMk id="2" creationId="{A8734622-624A-B3C9-2C11-739793BBF25B}"/>
          </ac:picMkLst>
        </pc:picChg>
        <pc:picChg chg="add mod">
          <ac:chgData name="Sharan Tagore" userId="ed67c8ee-ddc5-4f38-b43f-048082c0d4a8" providerId="ADAL" clId="{24BEE5F0-4D21-45D9-B278-4A7AD34E1984}" dt="2026-02-22T23:06:34.038" v="1746" actId="34818"/>
          <ac:picMkLst>
            <pc:docMk/>
            <pc:sldMk cId="775406159" sldId="305"/>
            <ac:picMk id="3" creationId="{2009FFB5-247F-89F8-1DD2-08F42ABEAB4D}"/>
          </ac:picMkLst>
        </pc:picChg>
      </pc:sldChg>
      <pc:sldChg chg="addSp modSp mod modTransition">
        <pc:chgData name="Sharan Tagore" userId="ed67c8ee-ddc5-4f38-b43f-048082c0d4a8" providerId="ADAL" clId="{24BEE5F0-4D21-45D9-B278-4A7AD34E1984}" dt="2026-02-23T01:02:24.758" v="1822"/>
        <pc:sldMkLst>
          <pc:docMk/>
          <pc:sldMk cId="768102195" sldId="306"/>
        </pc:sldMkLst>
        <pc:picChg chg="add mod">
          <ac:chgData name="Sharan Tagore" userId="ed67c8ee-ddc5-4f38-b43f-048082c0d4a8" providerId="ADAL" clId="{24BEE5F0-4D21-45D9-B278-4A7AD34E1984}" dt="2026-02-22T23:02:27.863" v="1744" actId="34818"/>
          <ac:picMkLst>
            <pc:docMk/>
            <pc:sldMk cId="768102195" sldId="306"/>
            <ac:picMk id="2" creationId="{2AE58BA5-DE0F-1AB4-3C3F-2AFD6085039A}"/>
          </ac:picMkLst>
        </pc:picChg>
        <pc:picChg chg="add mod">
          <ac:chgData name="Sharan Tagore" userId="ed67c8ee-ddc5-4f38-b43f-048082c0d4a8" providerId="ADAL" clId="{24BEE5F0-4D21-45D9-B278-4A7AD34E1984}" dt="2026-02-22T23:06:34.038" v="1746" actId="34818"/>
          <ac:picMkLst>
            <pc:docMk/>
            <pc:sldMk cId="768102195" sldId="306"/>
            <ac:picMk id="3" creationId="{3D7510BD-D43C-C7C0-2FCF-5F0746D6ADBA}"/>
          </ac:picMkLst>
        </pc:picChg>
      </pc:sldChg>
      <pc:sldChg chg="addSp modSp mod modTransition">
        <pc:chgData name="Sharan Tagore" userId="ed67c8ee-ddc5-4f38-b43f-048082c0d4a8" providerId="ADAL" clId="{24BEE5F0-4D21-45D9-B278-4A7AD34E1984}" dt="2026-02-23T01:02:24.758" v="1822"/>
        <pc:sldMkLst>
          <pc:docMk/>
          <pc:sldMk cId="1097652556" sldId="307"/>
        </pc:sldMkLst>
        <pc:picChg chg="add mod">
          <ac:chgData name="Sharan Tagore" userId="ed67c8ee-ddc5-4f38-b43f-048082c0d4a8" providerId="ADAL" clId="{24BEE5F0-4D21-45D9-B278-4A7AD34E1984}" dt="2026-02-22T23:02:27.863" v="1744" actId="34818"/>
          <ac:picMkLst>
            <pc:docMk/>
            <pc:sldMk cId="1097652556" sldId="307"/>
            <ac:picMk id="2" creationId="{07B12232-C7E8-FA28-5E42-25D8C90280B3}"/>
          </ac:picMkLst>
        </pc:picChg>
        <pc:picChg chg="add mod">
          <ac:chgData name="Sharan Tagore" userId="ed67c8ee-ddc5-4f38-b43f-048082c0d4a8" providerId="ADAL" clId="{24BEE5F0-4D21-45D9-B278-4A7AD34E1984}" dt="2026-02-22T23:06:34.038" v="1746" actId="34818"/>
          <ac:picMkLst>
            <pc:docMk/>
            <pc:sldMk cId="1097652556" sldId="307"/>
            <ac:picMk id="3" creationId="{12C5A4BC-13D2-B6F3-8FDE-DE1AAB4B745A}"/>
          </ac:picMkLst>
        </pc:picChg>
      </pc:sldChg>
      <pc:sldChg chg="addSp modSp mod modTransition">
        <pc:chgData name="Sharan Tagore" userId="ed67c8ee-ddc5-4f38-b43f-048082c0d4a8" providerId="ADAL" clId="{24BEE5F0-4D21-45D9-B278-4A7AD34E1984}" dt="2026-02-23T01:02:24.758" v="1822"/>
        <pc:sldMkLst>
          <pc:docMk/>
          <pc:sldMk cId="3084768751" sldId="308"/>
        </pc:sldMkLst>
        <pc:picChg chg="add mod">
          <ac:chgData name="Sharan Tagore" userId="ed67c8ee-ddc5-4f38-b43f-048082c0d4a8" providerId="ADAL" clId="{24BEE5F0-4D21-45D9-B278-4A7AD34E1984}" dt="2026-02-22T23:02:27.863" v="1744" actId="34818"/>
          <ac:picMkLst>
            <pc:docMk/>
            <pc:sldMk cId="3084768751" sldId="308"/>
            <ac:picMk id="2" creationId="{554684F6-7C0B-50E4-0F5A-768812FF8761}"/>
          </ac:picMkLst>
        </pc:picChg>
        <pc:picChg chg="add mod">
          <ac:chgData name="Sharan Tagore" userId="ed67c8ee-ddc5-4f38-b43f-048082c0d4a8" providerId="ADAL" clId="{24BEE5F0-4D21-45D9-B278-4A7AD34E1984}" dt="2026-02-22T23:06:34.038" v="1746" actId="34818"/>
          <ac:picMkLst>
            <pc:docMk/>
            <pc:sldMk cId="3084768751" sldId="308"/>
            <ac:picMk id="3" creationId="{81BE472C-53BE-8357-D8F6-CDD81D5C70D7}"/>
          </ac:picMkLst>
        </pc:picChg>
      </pc:sldChg>
      <pc:sldChg chg="addSp modSp mod modTransition">
        <pc:chgData name="Sharan Tagore" userId="ed67c8ee-ddc5-4f38-b43f-048082c0d4a8" providerId="ADAL" clId="{24BEE5F0-4D21-45D9-B278-4A7AD34E1984}" dt="2026-02-23T01:02:24.758" v="1822"/>
        <pc:sldMkLst>
          <pc:docMk/>
          <pc:sldMk cId="2038325544" sldId="309"/>
        </pc:sldMkLst>
        <pc:picChg chg="add mod">
          <ac:chgData name="Sharan Tagore" userId="ed67c8ee-ddc5-4f38-b43f-048082c0d4a8" providerId="ADAL" clId="{24BEE5F0-4D21-45D9-B278-4A7AD34E1984}" dt="2026-02-22T23:02:27.863" v="1744" actId="34818"/>
          <ac:picMkLst>
            <pc:docMk/>
            <pc:sldMk cId="2038325544" sldId="309"/>
            <ac:picMk id="2" creationId="{6EB0A051-6197-EF05-C415-7A110AAF93CF}"/>
          </ac:picMkLst>
        </pc:picChg>
        <pc:picChg chg="add mod">
          <ac:chgData name="Sharan Tagore" userId="ed67c8ee-ddc5-4f38-b43f-048082c0d4a8" providerId="ADAL" clId="{24BEE5F0-4D21-45D9-B278-4A7AD34E1984}" dt="2026-02-22T23:06:34.038" v="1746" actId="34818"/>
          <ac:picMkLst>
            <pc:docMk/>
            <pc:sldMk cId="2038325544" sldId="309"/>
            <ac:picMk id="3" creationId="{32CAA41E-C10B-9DE1-9664-FC889ADECC10}"/>
          </ac:picMkLst>
        </pc:picChg>
      </pc:sldChg>
      <pc:sldChg chg="addSp modSp mod modTransition">
        <pc:chgData name="Sharan Tagore" userId="ed67c8ee-ddc5-4f38-b43f-048082c0d4a8" providerId="ADAL" clId="{24BEE5F0-4D21-45D9-B278-4A7AD34E1984}" dt="2026-02-23T01:02:24.758" v="1822"/>
        <pc:sldMkLst>
          <pc:docMk/>
          <pc:sldMk cId="341500962" sldId="310"/>
        </pc:sldMkLst>
        <pc:picChg chg="add mod">
          <ac:chgData name="Sharan Tagore" userId="ed67c8ee-ddc5-4f38-b43f-048082c0d4a8" providerId="ADAL" clId="{24BEE5F0-4D21-45D9-B278-4A7AD34E1984}" dt="2026-02-22T23:02:27.863" v="1744" actId="34818"/>
          <ac:picMkLst>
            <pc:docMk/>
            <pc:sldMk cId="341500962" sldId="310"/>
            <ac:picMk id="2" creationId="{EDE3C3CC-4A51-267B-056F-51C047C9E91D}"/>
          </ac:picMkLst>
        </pc:picChg>
        <pc:picChg chg="add mod">
          <ac:chgData name="Sharan Tagore" userId="ed67c8ee-ddc5-4f38-b43f-048082c0d4a8" providerId="ADAL" clId="{24BEE5F0-4D21-45D9-B278-4A7AD34E1984}" dt="2026-02-22T23:06:34.038" v="1746" actId="34818"/>
          <ac:picMkLst>
            <pc:docMk/>
            <pc:sldMk cId="341500962" sldId="310"/>
            <ac:picMk id="3" creationId="{59166925-92C9-CB85-C061-B5E400A22FB9}"/>
          </ac:picMkLst>
        </pc:picChg>
      </pc:sldChg>
      <pc:sldChg chg="addSp modSp mod modTransition">
        <pc:chgData name="Sharan Tagore" userId="ed67c8ee-ddc5-4f38-b43f-048082c0d4a8" providerId="ADAL" clId="{24BEE5F0-4D21-45D9-B278-4A7AD34E1984}" dt="2026-02-23T01:02:24.758" v="1822"/>
        <pc:sldMkLst>
          <pc:docMk/>
          <pc:sldMk cId="1950009532" sldId="311"/>
        </pc:sldMkLst>
        <pc:picChg chg="add mod">
          <ac:chgData name="Sharan Tagore" userId="ed67c8ee-ddc5-4f38-b43f-048082c0d4a8" providerId="ADAL" clId="{24BEE5F0-4D21-45D9-B278-4A7AD34E1984}" dt="2026-02-22T23:02:27.863" v="1744" actId="34818"/>
          <ac:picMkLst>
            <pc:docMk/>
            <pc:sldMk cId="1950009532" sldId="311"/>
            <ac:picMk id="2" creationId="{5978ACE1-B7B0-83BA-220D-240E9A3599F0}"/>
          </ac:picMkLst>
        </pc:picChg>
        <pc:picChg chg="add mod">
          <ac:chgData name="Sharan Tagore" userId="ed67c8ee-ddc5-4f38-b43f-048082c0d4a8" providerId="ADAL" clId="{24BEE5F0-4D21-45D9-B278-4A7AD34E1984}" dt="2026-02-22T23:06:34.038" v="1746" actId="34818"/>
          <ac:picMkLst>
            <pc:docMk/>
            <pc:sldMk cId="1950009532" sldId="311"/>
            <ac:picMk id="3" creationId="{775CCB3B-8F85-ED0F-C298-1E9CD573021E}"/>
          </ac:picMkLst>
        </pc:picChg>
      </pc:sldChg>
      <pc:sldChg chg="addSp modSp mod modTransition">
        <pc:chgData name="Sharan Tagore" userId="ed67c8ee-ddc5-4f38-b43f-048082c0d4a8" providerId="ADAL" clId="{24BEE5F0-4D21-45D9-B278-4A7AD34E1984}" dt="2026-02-23T01:02:24.758" v="1822"/>
        <pc:sldMkLst>
          <pc:docMk/>
          <pc:sldMk cId="608103021" sldId="312"/>
        </pc:sldMkLst>
        <pc:picChg chg="add mod">
          <ac:chgData name="Sharan Tagore" userId="ed67c8ee-ddc5-4f38-b43f-048082c0d4a8" providerId="ADAL" clId="{24BEE5F0-4D21-45D9-B278-4A7AD34E1984}" dt="2026-02-22T23:02:27.863" v="1744" actId="34818"/>
          <ac:picMkLst>
            <pc:docMk/>
            <pc:sldMk cId="608103021" sldId="312"/>
            <ac:picMk id="2" creationId="{F2D76BAA-B73F-8E40-A9B5-72403FD277AC}"/>
          </ac:picMkLst>
        </pc:picChg>
        <pc:picChg chg="add mod">
          <ac:chgData name="Sharan Tagore" userId="ed67c8ee-ddc5-4f38-b43f-048082c0d4a8" providerId="ADAL" clId="{24BEE5F0-4D21-45D9-B278-4A7AD34E1984}" dt="2026-02-22T23:06:34.038" v="1746" actId="34818"/>
          <ac:picMkLst>
            <pc:docMk/>
            <pc:sldMk cId="608103021" sldId="312"/>
            <ac:picMk id="3" creationId="{24F105EF-B943-6BC4-4632-F7F4FA0789CC}"/>
          </ac:picMkLst>
        </pc:picChg>
      </pc:sldChg>
      <pc:sldChg chg="addSp modSp mod modTransition">
        <pc:chgData name="Sharan Tagore" userId="ed67c8ee-ddc5-4f38-b43f-048082c0d4a8" providerId="ADAL" clId="{24BEE5F0-4D21-45D9-B278-4A7AD34E1984}" dt="2026-02-23T01:02:24.758" v="1822"/>
        <pc:sldMkLst>
          <pc:docMk/>
          <pc:sldMk cId="3293709295" sldId="313"/>
        </pc:sldMkLst>
        <pc:picChg chg="add mod">
          <ac:chgData name="Sharan Tagore" userId="ed67c8ee-ddc5-4f38-b43f-048082c0d4a8" providerId="ADAL" clId="{24BEE5F0-4D21-45D9-B278-4A7AD34E1984}" dt="2026-02-22T23:02:27.863" v="1744" actId="34818"/>
          <ac:picMkLst>
            <pc:docMk/>
            <pc:sldMk cId="3293709295" sldId="313"/>
            <ac:picMk id="2" creationId="{A637B7CB-C9D4-0602-621B-7DABB95CF863}"/>
          </ac:picMkLst>
        </pc:picChg>
        <pc:picChg chg="add mod">
          <ac:chgData name="Sharan Tagore" userId="ed67c8ee-ddc5-4f38-b43f-048082c0d4a8" providerId="ADAL" clId="{24BEE5F0-4D21-45D9-B278-4A7AD34E1984}" dt="2026-02-22T23:06:34.038" v="1746" actId="34818"/>
          <ac:picMkLst>
            <pc:docMk/>
            <pc:sldMk cId="3293709295" sldId="313"/>
            <ac:picMk id="3" creationId="{3068E273-0D36-359E-A6D9-0494193CFA0E}"/>
          </ac:picMkLst>
        </pc:picChg>
      </pc:sldChg>
      <pc:sldChg chg="addSp modSp mod modTransition">
        <pc:chgData name="Sharan Tagore" userId="ed67c8ee-ddc5-4f38-b43f-048082c0d4a8" providerId="ADAL" clId="{24BEE5F0-4D21-45D9-B278-4A7AD34E1984}" dt="2026-02-23T01:02:24.758" v="1822"/>
        <pc:sldMkLst>
          <pc:docMk/>
          <pc:sldMk cId="45933967" sldId="314"/>
        </pc:sldMkLst>
        <pc:picChg chg="add mod">
          <ac:chgData name="Sharan Tagore" userId="ed67c8ee-ddc5-4f38-b43f-048082c0d4a8" providerId="ADAL" clId="{24BEE5F0-4D21-45D9-B278-4A7AD34E1984}" dt="2026-02-22T23:02:27.863" v="1744" actId="34818"/>
          <ac:picMkLst>
            <pc:docMk/>
            <pc:sldMk cId="45933967" sldId="314"/>
            <ac:picMk id="2" creationId="{E364EB13-44AF-7DD2-4108-6255973BC0DC}"/>
          </ac:picMkLst>
        </pc:picChg>
        <pc:picChg chg="add mod">
          <ac:chgData name="Sharan Tagore" userId="ed67c8ee-ddc5-4f38-b43f-048082c0d4a8" providerId="ADAL" clId="{24BEE5F0-4D21-45D9-B278-4A7AD34E1984}" dt="2026-02-22T23:06:34.038" v="1746" actId="34818"/>
          <ac:picMkLst>
            <pc:docMk/>
            <pc:sldMk cId="45933967" sldId="314"/>
            <ac:picMk id="3" creationId="{274ECEA7-BA0B-7EF0-435A-AE391B787C8E}"/>
          </ac:picMkLst>
        </pc:picChg>
      </pc:sldChg>
      <pc:sldChg chg="addSp modSp mod modTransition">
        <pc:chgData name="Sharan Tagore" userId="ed67c8ee-ddc5-4f38-b43f-048082c0d4a8" providerId="ADAL" clId="{24BEE5F0-4D21-45D9-B278-4A7AD34E1984}" dt="2026-02-23T01:02:24.758" v="1822"/>
        <pc:sldMkLst>
          <pc:docMk/>
          <pc:sldMk cId="2719845376" sldId="315"/>
        </pc:sldMkLst>
        <pc:picChg chg="add mod">
          <ac:chgData name="Sharan Tagore" userId="ed67c8ee-ddc5-4f38-b43f-048082c0d4a8" providerId="ADAL" clId="{24BEE5F0-4D21-45D9-B278-4A7AD34E1984}" dt="2026-02-22T23:02:27.863" v="1744" actId="34818"/>
          <ac:picMkLst>
            <pc:docMk/>
            <pc:sldMk cId="2719845376" sldId="315"/>
            <ac:picMk id="2" creationId="{EC16407E-04B0-15F9-E7E3-767CAFA6A7B5}"/>
          </ac:picMkLst>
        </pc:picChg>
        <pc:picChg chg="add mod">
          <ac:chgData name="Sharan Tagore" userId="ed67c8ee-ddc5-4f38-b43f-048082c0d4a8" providerId="ADAL" clId="{24BEE5F0-4D21-45D9-B278-4A7AD34E1984}" dt="2026-02-22T23:06:34.038" v="1746" actId="34818"/>
          <ac:picMkLst>
            <pc:docMk/>
            <pc:sldMk cId="2719845376" sldId="315"/>
            <ac:picMk id="3" creationId="{7B28C1A5-A30E-587D-E2E2-3825293C3163}"/>
          </ac:picMkLst>
        </pc:picChg>
      </pc:sldChg>
      <pc:sldChg chg="addSp modSp mod modTransition">
        <pc:chgData name="Sharan Tagore" userId="ed67c8ee-ddc5-4f38-b43f-048082c0d4a8" providerId="ADAL" clId="{24BEE5F0-4D21-45D9-B278-4A7AD34E1984}" dt="2026-02-23T01:02:24.758" v="1822"/>
        <pc:sldMkLst>
          <pc:docMk/>
          <pc:sldMk cId="3497605296" sldId="316"/>
        </pc:sldMkLst>
        <pc:picChg chg="add mod">
          <ac:chgData name="Sharan Tagore" userId="ed67c8ee-ddc5-4f38-b43f-048082c0d4a8" providerId="ADAL" clId="{24BEE5F0-4D21-45D9-B278-4A7AD34E1984}" dt="2026-02-22T23:02:27.863" v="1744" actId="34818"/>
          <ac:picMkLst>
            <pc:docMk/>
            <pc:sldMk cId="3497605296" sldId="316"/>
            <ac:picMk id="2" creationId="{92CAA69D-1D5A-C310-C39D-3F05D9973FCB}"/>
          </ac:picMkLst>
        </pc:picChg>
        <pc:picChg chg="add mod">
          <ac:chgData name="Sharan Tagore" userId="ed67c8ee-ddc5-4f38-b43f-048082c0d4a8" providerId="ADAL" clId="{24BEE5F0-4D21-45D9-B278-4A7AD34E1984}" dt="2026-02-22T23:06:34.038" v="1746" actId="34818"/>
          <ac:picMkLst>
            <pc:docMk/>
            <pc:sldMk cId="3497605296" sldId="316"/>
            <ac:picMk id="3" creationId="{B02FBBC4-3F98-3FD9-7AF8-9AF98EFBE0AB}"/>
          </ac:picMkLst>
        </pc:picChg>
      </pc:sldChg>
      <pc:sldChg chg="addSp modSp mod modTransition">
        <pc:chgData name="Sharan Tagore" userId="ed67c8ee-ddc5-4f38-b43f-048082c0d4a8" providerId="ADAL" clId="{24BEE5F0-4D21-45D9-B278-4A7AD34E1984}" dt="2026-02-23T01:02:24.758" v="1822"/>
        <pc:sldMkLst>
          <pc:docMk/>
          <pc:sldMk cId="4097089923" sldId="317"/>
        </pc:sldMkLst>
        <pc:picChg chg="add mod">
          <ac:chgData name="Sharan Tagore" userId="ed67c8ee-ddc5-4f38-b43f-048082c0d4a8" providerId="ADAL" clId="{24BEE5F0-4D21-45D9-B278-4A7AD34E1984}" dt="2026-02-22T23:02:27.863" v="1744" actId="34818"/>
          <ac:picMkLst>
            <pc:docMk/>
            <pc:sldMk cId="4097089923" sldId="317"/>
            <ac:picMk id="2" creationId="{440CF3DD-83CB-EDC3-275D-9BE20522E139}"/>
          </ac:picMkLst>
        </pc:picChg>
        <pc:picChg chg="add mod">
          <ac:chgData name="Sharan Tagore" userId="ed67c8ee-ddc5-4f38-b43f-048082c0d4a8" providerId="ADAL" clId="{24BEE5F0-4D21-45D9-B278-4A7AD34E1984}" dt="2026-02-22T23:06:34.038" v="1746" actId="34818"/>
          <ac:picMkLst>
            <pc:docMk/>
            <pc:sldMk cId="4097089923" sldId="317"/>
            <ac:picMk id="3" creationId="{40203D0F-17AE-B62B-5678-66C27F58E7C5}"/>
          </ac:picMkLst>
        </pc:picChg>
      </pc:sldChg>
      <pc:sldChg chg="addSp modSp mod modTransition">
        <pc:chgData name="Sharan Tagore" userId="ed67c8ee-ddc5-4f38-b43f-048082c0d4a8" providerId="ADAL" clId="{24BEE5F0-4D21-45D9-B278-4A7AD34E1984}" dt="2026-02-23T01:02:24.758" v="1822"/>
        <pc:sldMkLst>
          <pc:docMk/>
          <pc:sldMk cId="1048633355" sldId="318"/>
        </pc:sldMkLst>
        <pc:picChg chg="add mod">
          <ac:chgData name="Sharan Tagore" userId="ed67c8ee-ddc5-4f38-b43f-048082c0d4a8" providerId="ADAL" clId="{24BEE5F0-4D21-45D9-B278-4A7AD34E1984}" dt="2026-02-22T23:02:27.863" v="1744" actId="34818"/>
          <ac:picMkLst>
            <pc:docMk/>
            <pc:sldMk cId="1048633355" sldId="318"/>
            <ac:picMk id="2" creationId="{9D269847-7B9E-F5B1-6FC3-8080A128F7D0}"/>
          </ac:picMkLst>
        </pc:picChg>
        <pc:picChg chg="add mod">
          <ac:chgData name="Sharan Tagore" userId="ed67c8ee-ddc5-4f38-b43f-048082c0d4a8" providerId="ADAL" clId="{24BEE5F0-4D21-45D9-B278-4A7AD34E1984}" dt="2026-02-22T23:06:34.038" v="1746" actId="34818"/>
          <ac:picMkLst>
            <pc:docMk/>
            <pc:sldMk cId="1048633355" sldId="318"/>
            <ac:picMk id="3" creationId="{D962179C-091E-6022-3B3D-5C81A1787B26}"/>
          </ac:picMkLst>
        </pc:picChg>
      </pc:sldChg>
      <pc:sldChg chg="addSp modSp mod modTransition">
        <pc:chgData name="Sharan Tagore" userId="ed67c8ee-ddc5-4f38-b43f-048082c0d4a8" providerId="ADAL" clId="{24BEE5F0-4D21-45D9-B278-4A7AD34E1984}" dt="2026-02-23T01:02:24.758" v="1822"/>
        <pc:sldMkLst>
          <pc:docMk/>
          <pc:sldMk cId="3982850097" sldId="319"/>
        </pc:sldMkLst>
        <pc:picChg chg="add mod">
          <ac:chgData name="Sharan Tagore" userId="ed67c8ee-ddc5-4f38-b43f-048082c0d4a8" providerId="ADAL" clId="{24BEE5F0-4D21-45D9-B278-4A7AD34E1984}" dt="2026-02-22T23:02:27.863" v="1744" actId="34818"/>
          <ac:picMkLst>
            <pc:docMk/>
            <pc:sldMk cId="3982850097" sldId="319"/>
            <ac:picMk id="2" creationId="{7FDA865F-05D7-1773-AB74-564A56D83C15}"/>
          </ac:picMkLst>
        </pc:picChg>
        <pc:picChg chg="add mod">
          <ac:chgData name="Sharan Tagore" userId="ed67c8ee-ddc5-4f38-b43f-048082c0d4a8" providerId="ADAL" clId="{24BEE5F0-4D21-45D9-B278-4A7AD34E1984}" dt="2026-02-22T23:06:34.038" v="1746" actId="34818"/>
          <ac:picMkLst>
            <pc:docMk/>
            <pc:sldMk cId="3982850097" sldId="319"/>
            <ac:picMk id="3" creationId="{28FEB25B-D600-EE1E-8F16-C47AD300311D}"/>
          </ac:picMkLst>
        </pc:picChg>
      </pc:sldChg>
      <pc:sldChg chg="addSp modSp mod modTransition">
        <pc:chgData name="Sharan Tagore" userId="ed67c8ee-ddc5-4f38-b43f-048082c0d4a8" providerId="ADAL" clId="{24BEE5F0-4D21-45D9-B278-4A7AD34E1984}" dt="2026-02-23T01:02:24.758" v="1822"/>
        <pc:sldMkLst>
          <pc:docMk/>
          <pc:sldMk cId="1390021022" sldId="320"/>
        </pc:sldMkLst>
        <pc:picChg chg="add mod">
          <ac:chgData name="Sharan Tagore" userId="ed67c8ee-ddc5-4f38-b43f-048082c0d4a8" providerId="ADAL" clId="{24BEE5F0-4D21-45D9-B278-4A7AD34E1984}" dt="2026-02-22T23:02:27.863" v="1744" actId="34818"/>
          <ac:picMkLst>
            <pc:docMk/>
            <pc:sldMk cId="1390021022" sldId="320"/>
            <ac:picMk id="2" creationId="{1F674EAC-C4AC-189A-6526-78478A27CF65}"/>
          </ac:picMkLst>
        </pc:picChg>
        <pc:picChg chg="add mod">
          <ac:chgData name="Sharan Tagore" userId="ed67c8ee-ddc5-4f38-b43f-048082c0d4a8" providerId="ADAL" clId="{24BEE5F0-4D21-45D9-B278-4A7AD34E1984}" dt="2026-02-22T23:06:34.038" v="1746" actId="34818"/>
          <ac:picMkLst>
            <pc:docMk/>
            <pc:sldMk cId="1390021022" sldId="320"/>
            <ac:picMk id="3" creationId="{CF042AA6-DB63-C1B9-DD74-6D2090D6DBFA}"/>
          </ac:picMkLst>
        </pc:picChg>
      </pc:sldChg>
      <pc:sldChg chg="addSp modSp mod modTransition">
        <pc:chgData name="Sharan Tagore" userId="ed67c8ee-ddc5-4f38-b43f-048082c0d4a8" providerId="ADAL" clId="{24BEE5F0-4D21-45D9-B278-4A7AD34E1984}" dt="2026-02-23T01:02:24.758" v="1822"/>
        <pc:sldMkLst>
          <pc:docMk/>
          <pc:sldMk cId="2536131721" sldId="321"/>
        </pc:sldMkLst>
        <pc:picChg chg="add mod">
          <ac:chgData name="Sharan Tagore" userId="ed67c8ee-ddc5-4f38-b43f-048082c0d4a8" providerId="ADAL" clId="{24BEE5F0-4D21-45D9-B278-4A7AD34E1984}" dt="2026-02-22T23:02:27.863" v="1744" actId="34818"/>
          <ac:picMkLst>
            <pc:docMk/>
            <pc:sldMk cId="2536131721" sldId="321"/>
            <ac:picMk id="2" creationId="{4A3C19BB-8139-C646-4E42-C169AC03E254}"/>
          </ac:picMkLst>
        </pc:picChg>
        <pc:picChg chg="add mod">
          <ac:chgData name="Sharan Tagore" userId="ed67c8ee-ddc5-4f38-b43f-048082c0d4a8" providerId="ADAL" clId="{24BEE5F0-4D21-45D9-B278-4A7AD34E1984}" dt="2026-02-22T23:06:34.038" v="1746" actId="34818"/>
          <ac:picMkLst>
            <pc:docMk/>
            <pc:sldMk cId="2536131721" sldId="321"/>
            <ac:picMk id="3" creationId="{DCF86F4A-004E-0B9C-37F4-201C2D136B2B}"/>
          </ac:picMkLst>
        </pc:picChg>
      </pc:sldChg>
      <pc:sldChg chg="addSp modSp mod modTransition">
        <pc:chgData name="Sharan Tagore" userId="ed67c8ee-ddc5-4f38-b43f-048082c0d4a8" providerId="ADAL" clId="{24BEE5F0-4D21-45D9-B278-4A7AD34E1984}" dt="2026-02-23T01:02:24.758" v="1822"/>
        <pc:sldMkLst>
          <pc:docMk/>
          <pc:sldMk cId="573085942" sldId="322"/>
        </pc:sldMkLst>
        <pc:picChg chg="add mod">
          <ac:chgData name="Sharan Tagore" userId="ed67c8ee-ddc5-4f38-b43f-048082c0d4a8" providerId="ADAL" clId="{24BEE5F0-4D21-45D9-B278-4A7AD34E1984}" dt="2026-02-22T23:02:27.863" v="1744" actId="34818"/>
          <ac:picMkLst>
            <pc:docMk/>
            <pc:sldMk cId="573085942" sldId="322"/>
            <ac:picMk id="2" creationId="{C75B50CC-898F-30DF-C697-AB77DF5F8F7E}"/>
          </ac:picMkLst>
        </pc:picChg>
        <pc:picChg chg="add mod">
          <ac:chgData name="Sharan Tagore" userId="ed67c8ee-ddc5-4f38-b43f-048082c0d4a8" providerId="ADAL" clId="{24BEE5F0-4D21-45D9-B278-4A7AD34E1984}" dt="2026-02-22T23:06:34.038" v="1746" actId="34818"/>
          <ac:picMkLst>
            <pc:docMk/>
            <pc:sldMk cId="573085942" sldId="322"/>
            <ac:picMk id="3" creationId="{4DC4EFE0-A8E0-08A7-F9E0-0472C4D09CBE}"/>
          </ac:picMkLst>
        </pc:picChg>
      </pc:sldChg>
      <pc:sldChg chg="addSp modSp mod modTransition">
        <pc:chgData name="Sharan Tagore" userId="ed67c8ee-ddc5-4f38-b43f-048082c0d4a8" providerId="ADAL" clId="{24BEE5F0-4D21-45D9-B278-4A7AD34E1984}" dt="2026-02-23T01:02:24.758" v="1822"/>
        <pc:sldMkLst>
          <pc:docMk/>
          <pc:sldMk cId="3883790688" sldId="323"/>
        </pc:sldMkLst>
        <pc:picChg chg="add mod">
          <ac:chgData name="Sharan Tagore" userId="ed67c8ee-ddc5-4f38-b43f-048082c0d4a8" providerId="ADAL" clId="{24BEE5F0-4D21-45D9-B278-4A7AD34E1984}" dt="2026-02-22T23:02:27.863" v="1744" actId="34818"/>
          <ac:picMkLst>
            <pc:docMk/>
            <pc:sldMk cId="3883790688" sldId="323"/>
            <ac:picMk id="2" creationId="{F040F869-BFBC-AD75-CC8F-CE75EA303661}"/>
          </ac:picMkLst>
        </pc:picChg>
        <pc:picChg chg="add mod">
          <ac:chgData name="Sharan Tagore" userId="ed67c8ee-ddc5-4f38-b43f-048082c0d4a8" providerId="ADAL" clId="{24BEE5F0-4D21-45D9-B278-4A7AD34E1984}" dt="2026-02-22T23:06:34.038" v="1746" actId="34818"/>
          <ac:picMkLst>
            <pc:docMk/>
            <pc:sldMk cId="3883790688" sldId="323"/>
            <ac:picMk id="3" creationId="{18A909D6-574B-01CF-498D-CF192FB7F780}"/>
          </ac:picMkLst>
        </pc:picChg>
      </pc:sldChg>
      <pc:sldChg chg="addSp modSp mod modTransition">
        <pc:chgData name="Sharan Tagore" userId="ed67c8ee-ddc5-4f38-b43f-048082c0d4a8" providerId="ADAL" clId="{24BEE5F0-4D21-45D9-B278-4A7AD34E1984}" dt="2026-02-23T01:02:24.758" v="1822"/>
        <pc:sldMkLst>
          <pc:docMk/>
          <pc:sldMk cId="3761108994" sldId="324"/>
        </pc:sldMkLst>
        <pc:picChg chg="add mod">
          <ac:chgData name="Sharan Tagore" userId="ed67c8ee-ddc5-4f38-b43f-048082c0d4a8" providerId="ADAL" clId="{24BEE5F0-4D21-45D9-B278-4A7AD34E1984}" dt="2026-02-22T23:02:27.863" v="1744" actId="34818"/>
          <ac:picMkLst>
            <pc:docMk/>
            <pc:sldMk cId="3761108994" sldId="324"/>
            <ac:picMk id="2" creationId="{677A07CE-0EA8-4F75-F188-6962D83A6655}"/>
          </ac:picMkLst>
        </pc:picChg>
        <pc:picChg chg="add mod">
          <ac:chgData name="Sharan Tagore" userId="ed67c8ee-ddc5-4f38-b43f-048082c0d4a8" providerId="ADAL" clId="{24BEE5F0-4D21-45D9-B278-4A7AD34E1984}" dt="2026-02-22T23:06:34.038" v="1746" actId="34818"/>
          <ac:picMkLst>
            <pc:docMk/>
            <pc:sldMk cId="3761108994" sldId="324"/>
            <ac:picMk id="3" creationId="{DBAB05D9-4007-616F-0C3F-7F710423836C}"/>
          </ac:picMkLst>
        </pc:picChg>
      </pc:sldChg>
      <pc:sldChg chg="addSp modSp mod modTransition">
        <pc:chgData name="Sharan Tagore" userId="ed67c8ee-ddc5-4f38-b43f-048082c0d4a8" providerId="ADAL" clId="{24BEE5F0-4D21-45D9-B278-4A7AD34E1984}" dt="2026-02-23T01:02:24.758" v="1822"/>
        <pc:sldMkLst>
          <pc:docMk/>
          <pc:sldMk cId="2571135937" sldId="325"/>
        </pc:sldMkLst>
        <pc:picChg chg="add mod">
          <ac:chgData name="Sharan Tagore" userId="ed67c8ee-ddc5-4f38-b43f-048082c0d4a8" providerId="ADAL" clId="{24BEE5F0-4D21-45D9-B278-4A7AD34E1984}" dt="2026-02-22T23:02:27.863" v="1744" actId="34818"/>
          <ac:picMkLst>
            <pc:docMk/>
            <pc:sldMk cId="2571135937" sldId="325"/>
            <ac:picMk id="2" creationId="{EE6A76C0-BD07-FA71-3CC3-73159614A159}"/>
          </ac:picMkLst>
        </pc:picChg>
        <pc:picChg chg="add mod">
          <ac:chgData name="Sharan Tagore" userId="ed67c8ee-ddc5-4f38-b43f-048082c0d4a8" providerId="ADAL" clId="{24BEE5F0-4D21-45D9-B278-4A7AD34E1984}" dt="2026-02-22T23:06:34.038" v="1746" actId="34818"/>
          <ac:picMkLst>
            <pc:docMk/>
            <pc:sldMk cId="2571135937" sldId="325"/>
            <ac:picMk id="3" creationId="{96604C76-2D39-B786-F5E9-8B7F3F50BA5A}"/>
          </ac:picMkLst>
        </pc:picChg>
      </pc:sldChg>
      <pc:sldChg chg="addSp modSp mod modTransition">
        <pc:chgData name="Sharan Tagore" userId="ed67c8ee-ddc5-4f38-b43f-048082c0d4a8" providerId="ADAL" clId="{24BEE5F0-4D21-45D9-B278-4A7AD34E1984}" dt="2026-02-23T01:02:24.758" v="1822"/>
        <pc:sldMkLst>
          <pc:docMk/>
          <pc:sldMk cId="1784849492" sldId="326"/>
        </pc:sldMkLst>
        <pc:picChg chg="add mod">
          <ac:chgData name="Sharan Tagore" userId="ed67c8ee-ddc5-4f38-b43f-048082c0d4a8" providerId="ADAL" clId="{24BEE5F0-4D21-45D9-B278-4A7AD34E1984}" dt="2026-02-22T23:02:27.863" v="1744" actId="34818"/>
          <ac:picMkLst>
            <pc:docMk/>
            <pc:sldMk cId="1784849492" sldId="326"/>
            <ac:picMk id="2" creationId="{556A329E-EF17-7270-9021-C850DD3F35B4}"/>
          </ac:picMkLst>
        </pc:picChg>
        <pc:picChg chg="add mod">
          <ac:chgData name="Sharan Tagore" userId="ed67c8ee-ddc5-4f38-b43f-048082c0d4a8" providerId="ADAL" clId="{24BEE5F0-4D21-45D9-B278-4A7AD34E1984}" dt="2026-02-22T23:06:34.038" v="1746" actId="34818"/>
          <ac:picMkLst>
            <pc:docMk/>
            <pc:sldMk cId="1784849492" sldId="326"/>
            <ac:picMk id="3" creationId="{C2302724-D72E-8534-9975-4F719F081490}"/>
          </ac:picMkLst>
        </pc:picChg>
      </pc:sldChg>
      <pc:sldChg chg="addSp modSp mod modTransition">
        <pc:chgData name="Sharan Tagore" userId="ed67c8ee-ddc5-4f38-b43f-048082c0d4a8" providerId="ADAL" clId="{24BEE5F0-4D21-45D9-B278-4A7AD34E1984}" dt="2026-02-23T01:02:24.758" v="1822"/>
        <pc:sldMkLst>
          <pc:docMk/>
          <pc:sldMk cId="654340017" sldId="327"/>
        </pc:sldMkLst>
        <pc:picChg chg="add mod">
          <ac:chgData name="Sharan Tagore" userId="ed67c8ee-ddc5-4f38-b43f-048082c0d4a8" providerId="ADAL" clId="{24BEE5F0-4D21-45D9-B278-4A7AD34E1984}" dt="2026-02-22T23:02:27.863" v="1744" actId="34818"/>
          <ac:picMkLst>
            <pc:docMk/>
            <pc:sldMk cId="654340017" sldId="327"/>
            <ac:picMk id="2" creationId="{8BEB7EBE-7A55-9EFD-3C40-F5C0EB3EAC9D}"/>
          </ac:picMkLst>
        </pc:picChg>
        <pc:picChg chg="add mod">
          <ac:chgData name="Sharan Tagore" userId="ed67c8ee-ddc5-4f38-b43f-048082c0d4a8" providerId="ADAL" clId="{24BEE5F0-4D21-45D9-B278-4A7AD34E1984}" dt="2026-02-22T23:06:34.038" v="1746" actId="34818"/>
          <ac:picMkLst>
            <pc:docMk/>
            <pc:sldMk cId="654340017" sldId="327"/>
            <ac:picMk id="3" creationId="{7CDD469F-D894-5D5E-DCAB-B797BAB50218}"/>
          </ac:picMkLst>
        </pc:picChg>
      </pc:sldChg>
      <pc:sldChg chg="addSp modSp mod modTransition">
        <pc:chgData name="Sharan Tagore" userId="ed67c8ee-ddc5-4f38-b43f-048082c0d4a8" providerId="ADAL" clId="{24BEE5F0-4D21-45D9-B278-4A7AD34E1984}" dt="2026-02-23T01:02:24.758" v="1822"/>
        <pc:sldMkLst>
          <pc:docMk/>
          <pc:sldMk cId="1000594661" sldId="328"/>
        </pc:sldMkLst>
        <pc:picChg chg="add mod">
          <ac:chgData name="Sharan Tagore" userId="ed67c8ee-ddc5-4f38-b43f-048082c0d4a8" providerId="ADAL" clId="{24BEE5F0-4D21-45D9-B278-4A7AD34E1984}" dt="2026-02-22T23:02:27.863" v="1744" actId="34818"/>
          <ac:picMkLst>
            <pc:docMk/>
            <pc:sldMk cId="1000594661" sldId="328"/>
            <ac:picMk id="2" creationId="{E3C642F0-5268-1550-AB15-5297CB5FF105}"/>
          </ac:picMkLst>
        </pc:picChg>
        <pc:picChg chg="add mod">
          <ac:chgData name="Sharan Tagore" userId="ed67c8ee-ddc5-4f38-b43f-048082c0d4a8" providerId="ADAL" clId="{24BEE5F0-4D21-45D9-B278-4A7AD34E1984}" dt="2026-02-22T23:06:34.038" v="1746" actId="34818"/>
          <ac:picMkLst>
            <pc:docMk/>
            <pc:sldMk cId="1000594661" sldId="328"/>
            <ac:picMk id="3" creationId="{D84F631D-7051-976F-BD0B-3CB7AE6D1BB0}"/>
          </ac:picMkLst>
        </pc:picChg>
      </pc:sldChg>
      <pc:sldChg chg="addSp modSp mod modTransition">
        <pc:chgData name="Sharan Tagore" userId="ed67c8ee-ddc5-4f38-b43f-048082c0d4a8" providerId="ADAL" clId="{24BEE5F0-4D21-45D9-B278-4A7AD34E1984}" dt="2026-02-23T01:02:24.758" v="1822"/>
        <pc:sldMkLst>
          <pc:docMk/>
          <pc:sldMk cId="2716295988" sldId="329"/>
        </pc:sldMkLst>
        <pc:picChg chg="add mod">
          <ac:chgData name="Sharan Tagore" userId="ed67c8ee-ddc5-4f38-b43f-048082c0d4a8" providerId="ADAL" clId="{24BEE5F0-4D21-45D9-B278-4A7AD34E1984}" dt="2026-02-22T23:02:27.863" v="1744" actId="34818"/>
          <ac:picMkLst>
            <pc:docMk/>
            <pc:sldMk cId="2716295988" sldId="329"/>
            <ac:picMk id="2" creationId="{A30FB00E-C681-34E6-E74A-0BF8DD86078E}"/>
          </ac:picMkLst>
        </pc:picChg>
        <pc:picChg chg="add mod">
          <ac:chgData name="Sharan Tagore" userId="ed67c8ee-ddc5-4f38-b43f-048082c0d4a8" providerId="ADAL" clId="{24BEE5F0-4D21-45D9-B278-4A7AD34E1984}" dt="2026-02-22T23:06:34.038" v="1746" actId="34818"/>
          <ac:picMkLst>
            <pc:docMk/>
            <pc:sldMk cId="2716295988" sldId="329"/>
            <ac:picMk id="3" creationId="{5BF0537E-A213-CF90-0870-B5FFB29C29B5}"/>
          </ac:picMkLst>
        </pc:picChg>
      </pc:sldChg>
      <pc:sldChg chg="addSp modSp mod modTransition">
        <pc:chgData name="Sharan Tagore" userId="ed67c8ee-ddc5-4f38-b43f-048082c0d4a8" providerId="ADAL" clId="{24BEE5F0-4D21-45D9-B278-4A7AD34E1984}" dt="2026-02-23T01:02:24.758" v="1822"/>
        <pc:sldMkLst>
          <pc:docMk/>
          <pc:sldMk cId="1653329125" sldId="330"/>
        </pc:sldMkLst>
        <pc:picChg chg="add mod">
          <ac:chgData name="Sharan Tagore" userId="ed67c8ee-ddc5-4f38-b43f-048082c0d4a8" providerId="ADAL" clId="{24BEE5F0-4D21-45D9-B278-4A7AD34E1984}" dt="2026-02-22T23:02:27.863" v="1744" actId="34818"/>
          <ac:picMkLst>
            <pc:docMk/>
            <pc:sldMk cId="1653329125" sldId="330"/>
            <ac:picMk id="2" creationId="{9B526474-02B0-D1C4-6BE8-C62E781A98E8}"/>
          </ac:picMkLst>
        </pc:picChg>
        <pc:picChg chg="add mod">
          <ac:chgData name="Sharan Tagore" userId="ed67c8ee-ddc5-4f38-b43f-048082c0d4a8" providerId="ADAL" clId="{24BEE5F0-4D21-45D9-B278-4A7AD34E1984}" dt="2026-02-22T23:06:34.038" v="1746" actId="34818"/>
          <ac:picMkLst>
            <pc:docMk/>
            <pc:sldMk cId="1653329125" sldId="330"/>
            <ac:picMk id="3" creationId="{EC257B36-66E7-356A-DD1D-983B11ED661B}"/>
          </ac:picMkLst>
        </pc:picChg>
      </pc:sldChg>
      <pc:sldChg chg="addSp modSp mod modTransition">
        <pc:chgData name="Sharan Tagore" userId="ed67c8ee-ddc5-4f38-b43f-048082c0d4a8" providerId="ADAL" clId="{24BEE5F0-4D21-45D9-B278-4A7AD34E1984}" dt="2026-02-23T01:02:24.758" v="1822"/>
        <pc:sldMkLst>
          <pc:docMk/>
          <pc:sldMk cId="2968078372" sldId="331"/>
        </pc:sldMkLst>
        <pc:picChg chg="add mod">
          <ac:chgData name="Sharan Tagore" userId="ed67c8ee-ddc5-4f38-b43f-048082c0d4a8" providerId="ADAL" clId="{24BEE5F0-4D21-45D9-B278-4A7AD34E1984}" dt="2026-02-22T23:02:27.863" v="1744" actId="34818"/>
          <ac:picMkLst>
            <pc:docMk/>
            <pc:sldMk cId="2968078372" sldId="331"/>
            <ac:picMk id="2" creationId="{14DE958A-6B63-E905-F0C0-9EA95183A0E1}"/>
          </ac:picMkLst>
        </pc:picChg>
        <pc:picChg chg="add mod">
          <ac:chgData name="Sharan Tagore" userId="ed67c8ee-ddc5-4f38-b43f-048082c0d4a8" providerId="ADAL" clId="{24BEE5F0-4D21-45D9-B278-4A7AD34E1984}" dt="2026-02-22T23:06:34.038" v="1746" actId="34818"/>
          <ac:picMkLst>
            <pc:docMk/>
            <pc:sldMk cId="2968078372" sldId="331"/>
            <ac:picMk id="3" creationId="{2E9EC291-A223-4F81-82AC-143F762FC8E1}"/>
          </ac:picMkLst>
        </pc:picChg>
      </pc:sldChg>
      <pc:sldChg chg="addSp modSp mod modTransition">
        <pc:chgData name="Sharan Tagore" userId="ed67c8ee-ddc5-4f38-b43f-048082c0d4a8" providerId="ADAL" clId="{24BEE5F0-4D21-45D9-B278-4A7AD34E1984}" dt="2026-02-23T01:02:24.758" v="1822"/>
        <pc:sldMkLst>
          <pc:docMk/>
          <pc:sldMk cId="3042477495" sldId="335"/>
        </pc:sldMkLst>
        <pc:picChg chg="add mod">
          <ac:chgData name="Sharan Tagore" userId="ed67c8ee-ddc5-4f38-b43f-048082c0d4a8" providerId="ADAL" clId="{24BEE5F0-4D21-45D9-B278-4A7AD34E1984}" dt="2026-02-22T23:02:27.863" v="1744" actId="34818"/>
          <ac:picMkLst>
            <pc:docMk/>
            <pc:sldMk cId="3042477495" sldId="335"/>
            <ac:picMk id="2" creationId="{BEBD7296-60B2-21DD-B608-00C406D25F35}"/>
          </ac:picMkLst>
        </pc:picChg>
        <pc:picChg chg="add mod">
          <ac:chgData name="Sharan Tagore" userId="ed67c8ee-ddc5-4f38-b43f-048082c0d4a8" providerId="ADAL" clId="{24BEE5F0-4D21-45D9-B278-4A7AD34E1984}" dt="2026-02-22T23:06:34.038" v="1746" actId="34818"/>
          <ac:picMkLst>
            <pc:docMk/>
            <pc:sldMk cId="3042477495" sldId="335"/>
            <ac:picMk id="3" creationId="{F64B5F5F-FFD7-FC36-B08A-D7D43F97B020}"/>
          </ac:picMkLst>
        </pc:picChg>
      </pc:sldChg>
      <pc:sldChg chg="addSp modSp mod modTransition">
        <pc:chgData name="Sharan Tagore" userId="ed67c8ee-ddc5-4f38-b43f-048082c0d4a8" providerId="ADAL" clId="{24BEE5F0-4D21-45D9-B278-4A7AD34E1984}" dt="2026-02-23T01:02:24.758" v="1822"/>
        <pc:sldMkLst>
          <pc:docMk/>
          <pc:sldMk cId="52446326" sldId="336"/>
        </pc:sldMkLst>
        <pc:picChg chg="add mod">
          <ac:chgData name="Sharan Tagore" userId="ed67c8ee-ddc5-4f38-b43f-048082c0d4a8" providerId="ADAL" clId="{24BEE5F0-4D21-45D9-B278-4A7AD34E1984}" dt="2026-02-22T23:02:27.863" v="1744" actId="34818"/>
          <ac:picMkLst>
            <pc:docMk/>
            <pc:sldMk cId="52446326" sldId="336"/>
            <ac:picMk id="2" creationId="{D9BEF53B-6F69-229D-56ED-54C0F47FB784}"/>
          </ac:picMkLst>
        </pc:picChg>
        <pc:picChg chg="add mod">
          <ac:chgData name="Sharan Tagore" userId="ed67c8ee-ddc5-4f38-b43f-048082c0d4a8" providerId="ADAL" clId="{24BEE5F0-4D21-45D9-B278-4A7AD34E1984}" dt="2026-02-22T23:06:34.038" v="1746" actId="34818"/>
          <ac:picMkLst>
            <pc:docMk/>
            <pc:sldMk cId="52446326" sldId="336"/>
            <ac:picMk id="3" creationId="{A3AF8BE9-007E-53F9-4527-1F869B8157EB}"/>
          </ac:picMkLst>
        </pc:picChg>
      </pc:sldChg>
      <pc:sldChg chg="addSp modSp mod modTransition">
        <pc:chgData name="Sharan Tagore" userId="ed67c8ee-ddc5-4f38-b43f-048082c0d4a8" providerId="ADAL" clId="{24BEE5F0-4D21-45D9-B278-4A7AD34E1984}" dt="2026-02-23T01:02:24.758" v="1822"/>
        <pc:sldMkLst>
          <pc:docMk/>
          <pc:sldMk cId="3847436218" sldId="337"/>
        </pc:sldMkLst>
        <pc:picChg chg="add mod">
          <ac:chgData name="Sharan Tagore" userId="ed67c8ee-ddc5-4f38-b43f-048082c0d4a8" providerId="ADAL" clId="{24BEE5F0-4D21-45D9-B278-4A7AD34E1984}" dt="2026-02-22T23:02:27.863" v="1744" actId="34818"/>
          <ac:picMkLst>
            <pc:docMk/>
            <pc:sldMk cId="3847436218" sldId="337"/>
            <ac:picMk id="2" creationId="{40E6EA5E-0332-CB68-079E-28F1813BCCF6}"/>
          </ac:picMkLst>
        </pc:picChg>
        <pc:picChg chg="add mod">
          <ac:chgData name="Sharan Tagore" userId="ed67c8ee-ddc5-4f38-b43f-048082c0d4a8" providerId="ADAL" clId="{24BEE5F0-4D21-45D9-B278-4A7AD34E1984}" dt="2026-02-22T23:06:34.038" v="1746" actId="34818"/>
          <ac:picMkLst>
            <pc:docMk/>
            <pc:sldMk cId="3847436218" sldId="337"/>
            <ac:picMk id="4" creationId="{3831040D-CE2A-C1F7-805F-47A7FBD530FE}"/>
          </ac:picMkLst>
        </pc:picChg>
      </pc:sldChg>
      <pc:sldChg chg="addSp modSp mod modTransition">
        <pc:chgData name="Sharan Tagore" userId="ed67c8ee-ddc5-4f38-b43f-048082c0d4a8" providerId="ADAL" clId="{24BEE5F0-4D21-45D9-B278-4A7AD34E1984}" dt="2026-02-23T01:02:24.758" v="1822"/>
        <pc:sldMkLst>
          <pc:docMk/>
          <pc:sldMk cId="3360014360" sldId="338"/>
        </pc:sldMkLst>
        <pc:picChg chg="add mod">
          <ac:chgData name="Sharan Tagore" userId="ed67c8ee-ddc5-4f38-b43f-048082c0d4a8" providerId="ADAL" clId="{24BEE5F0-4D21-45D9-B278-4A7AD34E1984}" dt="2026-02-22T23:02:27.863" v="1744" actId="34818"/>
          <ac:picMkLst>
            <pc:docMk/>
            <pc:sldMk cId="3360014360" sldId="338"/>
            <ac:picMk id="2" creationId="{A9F0994B-FAC8-E924-B02B-A2223C6CEB43}"/>
          </ac:picMkLst>
        </pc:picChg>
        <pc:picChg chg="add mod">
          <ac:chgData name="Sharan Tagore" userId="ed67c8ee-ddc5-4f38-b43f-048082c0d4a8" providerId="ADAL" clId="{24BEE5F0-4D21-45D9-B278-4A7AD34E1984}" dt="2026-02-22T23:06:34.038" v="1746" actId="34818"/>
          <ac:picMkLst>
            <pc:docMk/>
            <pc:sldMk cId="3360014360" sldId="338"/>
            <ac:picMk id="4" creationId="{CABB3028-EAC0-AD07-C394-9B09716B5231}"/>
          </ac:picMkLst>
        </pc:picChg>
      </pc:sldChg>
      <pc:sldChg chg="addSp modSp mod modTransition">
        <pc:chgData name="Sharan Tagore" userId="ed67c8ee-ddc5-4f38-b43f-048082c0d4a8" providerId="ADAL" clId="{24BEE5F0-4D21-45D9-B278-4A7AD34E1984}" dt="2026-02-23T01:02:24.758" v="1822"/>
        <pc:sldMkLst>
          <pc:docMk/>
          <pc:sldMk cId="80183768" sldId="339"/>
        </pc:sldMkLst>
        <pc:picChg chg="add mod">
          <ac:chgData name="Sharan Tagore" userId="ed67c8ee-ddc5-4f38-b43f-048082c0d4a8" providerId="ADAL" clId="{24BEE5F0-4D21-45D9-B278-4A7AD34E1984}" dt="2026-02-22T23:02:27.863" v="1744" actId="34818"/>
          <ac:picMkLst>
            <pc:docMk/>
            <pc:sldMk cId="80183768" sldId="339"/>
            <ac:picMk id="2" creationId="{0DFF9E9C-CFC9-416C-AB8A-7DF303F399F8}"/>
          </ac:picMkLst>
        </pc:picChg>
        <pc:picChg chg="add mod">
          <ac:chgData name="Sharan Tagore" userId="ed67c8ee-ddc5-4f38-b43f-048082c0d4a8" providerId="ADAL" clId="{24BEE5F0-4D21-45D9-B278-4A7AD34E1984}" dt="2026-02-22T23:06:34.038" v="1746" actId="34818"/>
          <ac:picMkLst>
            <pc:docMk/>
            <pc:sldMk cId="80183768" sldId="339"/>
            <ac:picMk id="3" creationId="{3BFB0AB8-C3F0-3595-DE82-C655ED848D97}"/>
          </ac:picMkLst>
        </pc:picChg>
      </pc:sldChg>
      <pc:sldChg chg="addSp delSp modSp mod modTransition modAnim">
        <pc:chgData name="Sharan Tagore" userId="ed67c8ee-ddc5-4f38-b43f-048082c0d4a8" providerId="ADAL" clId="{24BEE5F0-4D21-45D9-B278-4A7AD34E1984}" dt="2026-02-23T01:02:24.758" v="1822"/>
        <pc:sldMkLst>
          <pc:docMk/>
          <pc:sldMk cId="1982353058" sldId="345"/>
        </pc:sldMkLst>
        <pc:spChg chg="mod">
          <ac:chgData name="Sharan Tagore" userId="ed67c8ee-ddc5-4f38-b43f-048082c0d4a8" providerId="ADAL" clId="{24BEE5F0-4D21-45D9-B278-4A7AD34E1984}" dt="2026-02-21T23:23:15.281" v="1722" actId="1076"/>
          <ac:spMkLst>
            <pc:docMk/>
            <pc:sldMk cId="1982353058" sldId="345"/>
            <ac:spMk id="2" creationId="{00000000-0000-0000-0000-000000000000}"/>
          </ac:spMkLst>
        </pc:spChg>
        <pc:spChg chg="mod">
          <ac:chgData name="Sharan Tagore" userId="ed67c8ee-ddc5-4f38-b43f-048082c0d4a8" providerId="ADAL" clId="{24BEE5F0-4D21-45D9-B278-4A7AD34E1984}" dt="2026-02-21T23:23:10.203" v="1721" actId="14100"/>
          <ac:spMkLst>
            <pc:docMk/>
            <pc:sldMk cId="1982353058" sldId="345"/>
            <ac:spMk id="3" creationId="{00000000-0000-0000-0000-000000000000}"/>
          </ac:spMkLst>
        </pc:spChg>
        <pc:picChg chg="add del mod">
          <ac:chgData name="Sharan Tagore" userId="ed67c8ee-ddc5-4f38-b43f-048082c0d4a8" providerId="ADAL" clId="{24BEE5F0-4D21-45D9-B278-4A7AD34E1984}" dt="2026-02-22T23:30:35.588" v="1806"/>
          <ac:picMkLst>
            <pc:docMk/>
            <pc:sldMk cId="1982353058" sldId="345"/>
            <ac:picMk id="4" creationId="{F866D1E2-D9A7-C50C-23DC-4FC48349C299}"/>
          </ac:picMkLst>
        </pc:picChg>
        <pc:picChg chg="add del mod">
          <ac:chgData name="Sharan Tagore" userId="ed67c8ee-ddc5-4f38-b43f-048082c0d4a8" providerId="ADAL" clId="{24BEE5F0-4D21-45D9-B278-4A7AD34E1984}" dt="2026-02-22T23:09:25.301" v="1795" actId="478"/>
          <ac:picMkLst>
            <pc:docMk/>
            <pc:sldMk cId="1982353058" sldId="345"/>
            <ac:picMk id="5" creationId="{D00E85D0-7B51-B72F-D184-51F72CEE0702}"/>
          </ac:picMkLst>
        </pc:picChg>
        <pc:picChg chg="add del mod">
          <ac:chgData name="Sharan Tagore" userId="ed67c8ee-ddc5-4f38-b43f-048082c0d4a8" providerId="ADAL" clId="{24BEE5F0-4D21-45D9-B278-4A7AD34E1984}" dt="2026-02-23T01:02:24.758" v="1822"/>
          <ac:picMkLst>
            <pc:docMk/>
            <pc:sldMk cId="1982353058" sldId="345"/>
            <ac:picMk id="6" creationId="{EBD3A772-F7CD-0E16-582E-1921298A77EB}"/>
          </ac:picMkLst>
        </pc:picChg>
        <pc:picChg chg="add mod">
          <ac:chgData name="Sharan Tagore" userId="ed67c8ee-ddc5-4f38-b43f-048082c0d4a8" providerId="ADAL" clId="{24BEE5F0-4D21-45D9-B278-4A7AD34E1984}" dt="2026-02-21T23:23:39.351" v="1726" actId="1076"/>
          <ac:picMkLst>
            <pc:docMk/>
            <pc:sldMk cId="1982353058" sldId="345"/>
            <ac:picMk id="7" creationId="{0701888B-7D00-0110-B73E-5A5487838710}"/>
          </ac:picMkLst>
        </pc:picChg>
      </pc:sldChg>
      <pc:sldChg chg="addSp modSp mod modTransition">
        <pc:chgData name="Sharan Tagore" userId="ed67c8ee-ddc5-4f38-b43f-048082c0d4a8" providerId="ADAL" clId="{24BEE5F0-4D21-45D9-B278-4A7AD34E1984}" dt="2026-02-23T01:02:24.758" v="1822"/>
        <pc:sldMkLst>
          <pc:docMk/>
          <pc:sldMk cId="1172491323" sldId="351"/>
        </pc:sldMkLst>
        <pc:picChg chg="add mod">
          <ac:chgData name="Sharan Tagore" userId="ed67c8ee-ddc5-4f38-b43f-048082c0d4a8" providerId="ADAL" clId="{24BEE5F0-4D21-45D9-B278-4A7AD34E1984}" dt="2026-02-22T23:02:27.863" v="1744" actId="34818"/>
          <ac:picMkLst>
            <pc:docMk/>
            <pc:sldMk cId="1172491323" sldId="351"/>
            <ac:picMk id="2" creationId="{80EB7EEB-9C8D-5520-1136-49B91903F725}"/>
          </ac:picMkLst>
        </pc:picChg>
        <pc:picChg chg="add mod">
          <ac:chgData name="Sharan Tagore" userId="ed67c8ee-ddc5-4f38-b43f-048082c0d4a8" providerId="ADAL" clId="{24BEE5F0-4D21-45D9-B278-4A7AD34E1984}" dt="2026-02-22T23:06:34.038" v="1746" actId="34818"/>
          <ac:picMkLst>
            <pc:docMk/>
            <pc:sldMk cId="1172491323" sldId="351"/>
            <ac:picMk id="5" creationId="{87A78C98-F13F-F998-030F-1C414FF1B971}"/>
          </ac:picMkLst>
        </pc:picChg>
      </pc:sldChg>
      <pc:sldChg chg="addSp delSp modSp mod modTransition modAnim">
        <pc:chgData name="Sharan Tagore" userId="ed67c8ee-ddc5-4f38-b43f-048082c0d4a8" providerId="ADAL" clId="{24BEE5F0-4D21-45D9-B278-4A7AD34E1984}" dt="2026-02-23T01:02:24.758" v="1822"/>
        <pc:sldMkLst>
          <pc:docMk/>
          <pc:sldMk cId="4065634240" sldId="352"/>
        </pc:sldMkLst>
        <pc:spChg chg="mod">
          <ac:chgData name="Sharan Tagore" userId="ed67c8ee-ddc5-4f38-b43f-048082c0d4a8" providerId="ADAL" clId="{24BEE5F0-4D21-45D9-B278-4A7AD34E1984}" dt="2026-02-21T22:51:13.259" v="855" actId="20577"/>
          <ac:spMkLst>
            <pc:docMk/>
            <pc:sldMk cId="4065634240" sldId="352"/>
            <ac:spMk id="2052" creationId="{00000000-0000-0000-0000-000000000000}"/>
          </ac:spMkLst>
        </pc:spChg>
        <pc:picChg chg="add del mod">
          <ac:chgData name="Sharan Tagore" userId="ed67c8ee-ddc5-4f38-b43f-048082c0d4a8" providerId="ADAL" clId="{24BEE5F0-4D21-45D9-B278-4A7AD34E1984}" dt="2026-02-22T23:07:14.874" v="1747" actId="478"/>
          <ac:picMkLst>
            <pc:docMk/>
            <pc:sldMk cId="4065634240" sldId="352"/>
            <ac:picMk id="2" creationId="{E35DCA43-A050-7FC1-A2DB-6CB13D0BE64A}"/>
          </ac:picMkLst>
        </pc:picChg>
        <pc:picChg chg="add del mod">
          <ac:chgData name="Sharan Tagore" userId="ed67c8ee-ddc5-4f38-b43f-048082c0d4a8" providerId="ADAL" clId="{24BEE5F0-4D21-45D9-B278-4A7AD34E1984}" dt="2026-02-22T23:10:39.572" v="1805"/>
          <ac:picMkLst>
            <pc:docMk/>
            <pc:sldMk cId="4065634240" sldId="352"/>
            <ac:picMk id="3" creationId="{005598E2-4B20-579D-8B67-264DB2102A93}"/>
          </ac:picMkLst>
        </pc:picChg>
        <pc:picChg chg="add del mod">
          <ac:chgData name="Sharan Tagore" userId="ed67c8ee-ddc5-4f38-b43f-048082c0d4a8" providerId="ADAL" clId="{24BEE5F0-4D21-45D9-B278-4A7AD34E1984}" dt="2026-02-22T23:10:33.006" v="1803"/>
          <ac:picMkLst>
            <pc:docMk/>
            <pc:sldMk cId="4065634240" sldId="352"/>
            <ac:picMk id="5" creationId="{57EA93F3-DE72-A072-AABF-63CDC0844150}"/>
          </ac:picMkLst>
        </pc:picChg>
        <pc:picChg chg="add del mod ord">
          <ac:chgData name="Sharan Tagore" userId="ed67c8ee-ddc5-4f38-b43f-048082c0d4a8" providerId="ADAL" clId="{24BEE5F0-4D21-45D9-B278-4A7AD34E1984}" dt="2026-02-22T23:30:35.588" v="1806"/>
          <ac:picMkLst>
            <pc:docMk/>
            <pc:sldMk cId="4065634240" sldId="352"/>
            <ac:picMk id="8" creationId="{8BAA1240-76EC-A9EC-DCA4-0065674E7DCF}"/>
          </ac:picMkLst>
        </pc:picChg>
        <pc:picChg chg="add del mod">
          <ac:chgData name="Sharan Tagore" userId="ed67c8ee-ddc5-4f38-b43f-048082c0d4a8" providerId="ADAL" clId="{24BEE5F0-4D21-45D9-B278-4A7AD34E1984}" dt="2026-02-23T01:02:24.758" v="1822"/>
          <ac:picMkLst>
            <pc:docMk/>
            <pc:sldMk cId="4065634240" sldId="352"/>
            <ac:picMk id="9" creationId="{F374C2F6-6C0D-BD3A-9AC1-F0E6AE633543}"/>
          </ac:picMkLst>
        </pc:picChg>
        <pc:picChg chg="add mod">
          <ac:chgData name="Sharan Tagore" userId="ed67c8ee-ddc5-4f38-b43f-048082c0d4a8" providerId="ADAL" clId="{24BEE5F0-4D21-45D9-B278-4A7AD34E1984}" dt="2026-02-21T22:52:03.755" v="856" actId="1076"/>
          <ac:picMkLst>
            <pc:docMk/>
            <pc:sldMk cId="4065634240" sldId="352"/>
            <ac:picMk id="2050" creationId="{AD3D6217-4420-D0C7-1EC9-97340143022D}"/>
          </ac:picMkLst>
        </pc:picChg>
      </pc:sldChg>
      <pc:sldChg chg="addSp delSp modSp mod modTransition modAnim">
        <pc:chgData name="Sharan Tagore" userId="ed67c8ee-ddc5-4f38-b43f-048082c0d4a8" providerId="ADAL" clId="{24BEE5F0-4D21-45D9-B278-4A7AD34E1984}" dt="2026-02-23T01:02:24.758" v="1822"/>
        <pc:sldMkLst>
          <pc:docMk/>
          <pc:sldMk cId="720307538" sldId="353"/>
        </pc:sldMkLst>
        <pc:picChg chg="add del mod">
          <ac:chgData name="Sharan Tagore" userId="ed67c8ee-ddc5-4f38-b43f-048082c0d4a8" providerId="ADAL" clId="{24BEE5F0-4D21-45D9-B278-4A7AD34E1984}" dt="2026-02-22T23:07:17.476" v="1748" actId="478"/>
          <ac:picMkLst>
            <pc:docMk/>
            <pc:sldMk cId="720307538" sldId="353"/>
            <ac:picMk id="2" creationId="{7D0B4BA4-1105-D666-5A34-EA40E16BDDDA}"/>
          </ac:picMkLst>
        </pc:picChg>
        <pc:picChg chg="add del mod">
          <ac:chgData name="Sharan Tagore" userId="ed67c8ee-ddc5-4f38-b43f-048082c0d4a8" providerId="ADAL" clId="{24BEE5F0-4D21-45D9-B278-4A7AD34E1984}" dt="2026-02-22T23:30:35.588" v="1806"/>
          <ac:picMkLst>
            <pc:docMk/>
            <pc:sldMk cId="720307538" sldId="353"/>
            <ac:picMk id="3" creationId="{822F2C3F-33E3-23E0-D403-6150D8B27A8D}"/>
          </ac:picMkLst>
        </pc:picChg>
        <pc:picChg chg="add del mod">
          <ac:chgData name="Sharan Tagore" userId="ed67c8ee-ddc5-4f38-b43f-048082c0d4a8" providerId="ADAL" clId="{24BEE5F0-4D21-45D9-B278-4A7AD34E1984}" dt="2026-02-23T01:02:24.758" v="1822"/>
          <ac:picMkLst>
            <pc:docMk/>
            <pc:sldMk cId="720307538" sldId="353"/>
            <ac:picMk id="4" creationId="{B051475B-71C5-D847-9A7E-FA2F2D5B5456}"/>
          </ac:picMkLst>
        </pc:picChg>
      </pc:sldChg>
      <pc:sldChg chg="addSp delSp modSp mod modTransition modClrScheme modAnim delDesignElem chgLayout">
        <pc:chgData name="Sharan Tagore" userId="ed67c8ee-ddc5-4f38-b43f-048082c0d4a8" providerId="ADAL" clId="{24BEE5F0-4D21-45D9-B278-4A7AD34E1984}" dt="2026-02-23T01:02:24.758" v="1822"/>
        <pc:sldMkLst>
          <pc:docMk/>
          <pc:sldMk cId="499816552" sldId="356"/>
        </pc:sldMkLst>
        <pc:spChg chg="mod ord">
          <ac:chgData name="Sharan Tagore" userId="ed67c8ee-ddc5-4f38-b43f-048082c0d4a8" providerId="ADAL" clId="{24BEE5F0-4D21-45D9-B278-4A7AD34E1984}" dt="2026-02-22T22:58:00.356" v="1727" actId="2711"/>
          <ac:spMkLst>
            <pc:docMk/>
            <pc:sldMk cId="499816552" sldId="356"/>
            <ac:spMk id="2" creationId="{9C0C643F-6188-F30D-0C3A-733BDA5EF7F6}"/>
          </ac:spMkLst>
        </pc:spChg>
        <pc:spChg chg="mod ord">
          <ac:chgData name="Sharan Tagore" userId="ed67c8ee-ddc5-4f38-b43f-048082c0d4a8" providerId="ADAL" clId="{24BEE5F0-4D21-45D9-B278-4A7AD34E1984}" dt="2026-02-21T22:55:15.028" v="910" actId="14100"/>
          <ac:spMkLst>
            <pc:docMk/>
            <pc:sldMk cId="499816552" sldId="356"/>
            <ac:spMk id="3" creationId="{05021B1E-92D9-BF5A-D4EA-4B256F6CE120}"/>
          </ac:spMkLst>
        </pc:spChg>
        <pc:picChg chg="add del mod">
          <ac:chgData name="Sharan Tagore" userId="ed67c8ee-ddc5-4f38-b43f-048082c0d4a8" providerId="ADAL" clId="{24BEE5F0-4D21-45D9-B278-4A7AD34E1984}" dt="2026-02-22T23:30:35.588" v="1806"/>
          <ac:picMkLst>
            <pc:docMk/>
            <pc:sldMk cId="499816552" sldId="356"/>
            <ac:picMk id="4" creationId="{F7D99058-25E8-B0E3-BDAD-4FACC7011F1D}"/>
          </ac:picMkLst>
        </pc:picChg>
        <pc:picChg chg="add del mod">
          <ac:chgData name="Sharan Tagore" userId="ed67c8ee-ddc5-4f38-b43f-048082c0d4a8" providerId="ADAL" clId="{24BEE5F0-4D21-45D9-B278-4A7AD34E1984}" dt="2026-02-22T23:08:09.765" v="1765" actId="478"/>
          <ac:picMkLst>
            <pc:docMk/>
            <pc:sldMk cId="499816552" sldId="356"/>
            <ac:picMk id="5" creationId="{FCA3DC20-ECAB-838D-27E8-0529707AC6CD}"/>
          </ac:picMkLst>
        </pc:picChg>
        <pc:picChg chg="add del mod">
          <ac:chgData name="Sharan Tagore" userId="ed67c8ee-ddc5-4f38-b43f-048082c0d4a8" providerId="ADAL" clId="{24BEE5F0-4D21-45D9-B278-4A7AD34E1984}" dt="2026-02-23T01:02:24.758" v="1822"/>
          <ac:picMkLst>
            <pc:docMk/>
            <pc:sldMk cId="499816552" sldId="356"/>
            <ac:picMk id="6" creationId="{EE441A37-09EA-D020-B14C-AA63D4356BA6}"/>
          </ac:picMkLst>
        </pc:picChg>
        <pc:picChg chg="mod">
          <ac:chgData name="Sharan Tagore" userId="ed67c8ee-ddc5-4f38-b43f-048082c0d4a8" providerId="ADAL" clId="{24BEE5F0-4D21-45D9-B278-4A7AD34E1984}" dt="2026-02-21T22:55:19.442" v="913" actId="1076"/>
          <ac:picMkLst>
            <pc:docMk/>
            <pc:sldMk cId="499816552" sldId="356"/>
            <ac:picMk id="8194" creationId="{9C8F6C41-9BBB-2A4C-C877-5751E1EB38A6}"/>
          </ac:picMkLst>
        </pc:picChg>
      </pc:sldChg>
      <pc:sldChg chg="addSp delSp modSp mod modTransition modAnim">
        <pc:chgData name="Sharan Tagore" userId="ed67c8ee-ddc5-4f38-b43f-048082c0d4a8" providerId="ADAL" clId="{24BEE5F0-4D21-45D9-B278-4A7AD34E1984}" dt="2026-02-23T01:02:24.758" v="1822"/>
        <pc:sldMkLst>
          <pc:docMk/>
          <pc:sldMk cId="4154535442" sldId="357"/>
        </pc:sldMkLst>
        <pc:graphicFrameChg chg="mod modGraphic">
          <ac:chgData name="Sharan Tagore" userId="ed67c8ee-ddc5-4f38-b43f-048082c0d4a8" providerId="ADAL" clId="{24BEE5F0-4D21-45D9-B278-4A7AD34E1984}" dt="2026-02-21T22:57:04.641" v="932" actId="1076"/>
          <ac:graphicFrameMkLst>
            <pc:docMk/>
            <pc:sldMk cId="4154535442" sldId="357"/>
            <ac:graphicFrameMk id="4" creationId="{7364600E-DB9D-7EBF-C7CD-934D5EEA3106}"/>
          </ac:graphicFrameMkLst>
        </pc:graphicFrameChg>
        <pc:picChg chg="add del mod">
          <ac:chgData name="Sharan Tagore" userId="ed67c8ee-ddc5-4f38-b43f-048082c0d4a8" providerId="ADAL" clId="{24BEE5F0-4D21-45D9-B278-4A7AD34E1984}" dt="2026-02-22T23:30:35.588" v="1806"/>
          <ac:picMkLst>
            <pc:docMk/>
            <pc:sldMk cId="4154535442" sldId="357"/>
            <ac:picMk id="3" creationId="{0DCA3021-CA76-81D8-79BE-CCD1902FCBD4}"/>
          </ac:picMkLst>
        </pc:picChg>
        <pc:picChg chg="add del mod">
          <ac:chgData name="Sharan Tagore" userId="ed67c8ee-ddc5-4f38-b43f-048082c0d4a8" providerId="ADAL" clId="{24BEE5F0-4D21-45D9-B278-4A7AD34E1984}" dt="2026-02-22T23:08:14.344" v="1767" actId="478"/>
          <ac:picMkLst>
            <pc:docMk/>
            <pc:sldMk cId="4154535442" sldId="357"/>
            <ac:picMk id="5" creationId="{15A0E79A-A6DA-C8C0-C28C-AF44CA29BFAC}"/>
          </ac:picMkLst>
        </pc:picChg>
        <pc:picChg chg="add del mod">
          <ac:chgData name="Sharan Tagore" userId="ed67c8ee-ddc5-4f38-b43f-048082c0d4a8" providerId="ADAL" clId="{24BEE5F0-4D21-45D9-B278-4A7AD34E1984}" dt="2026-02-23T01:02:24.758" v="1822"/>
          <ac:picMkLst>
            <pc:docMk/>
            <pc:sldMk cId="4154535442" sldId="357"/>
            <ac:picMk id="6" creationId="{EC520104-49B8-89C0-DB57-38A78BFFF988}"/>
          </ac:picMkLst>
        </pc:picChg>
      </pc:sldChg>
      <pc:sldChg chg="addSp delSp modSp mod modTransition modAnim">
        <pc:chgData name="Sharan Tagore" userId="ed67c8ee-ddc5-4f38-b43f-048082c0d4a8" providerId="ADAL" clId="{24BEE5F0-4D21-45D9-B278-4A7AD34E1984}" dt="2026-02-23T01:02:24.758" v="1822"/>
        <pc:sldMkLst>
          <pc:docMk/>
          <pc:sldMk cId="4286053612" sldId="360"/>
        </pc:sldMkLst>
        <pc:spChg chg="mod">
          <ac:chgData name="Sharan Tagore" userId="ed67c8ee-ddc5-4f38-b43f-048082c0d4a8" providerId="ADAL" clId="{24BEE5F0-4D21-45D9-B278-4A7AD34E1984}" dt="2026-02-22T22:58:24.689" v="1732" actId="207"/>
          <ac:spMkLst>
            <pc:docMk/>
            <pc:sldMk cId="4286053612" sldId="360"/>
            <ac:spMk id="3" creationId="{47FC653B-3F08-CD50-2A6E-8D7DE9B9E745}"/>
          </ac:spMkLst>
        </pc:spChg>
        <pc:picChg chg="add del mod">
          <ac:chgData name="Sharan Tagore" userId="ed67c8ee-ddc5-4f38-b43f-048082c0d4a8" providerId="ADAL" clId="{24BEE5F0-4D21-45D9-B278-4A7AD34E1984}" dt="2026-02-22T23:30:35.588" v="1806"/>
          <ac:picMkLst>
            <pc:docMk/>
            <pc:sldMk cId="4286053612" sldId="360"/>
            <ac:picMk id="4" creationId="{B218409F-6603-B78D-A761-8655746308D0}"/>
          </ac:picMkLst>
        </pc:picChg>
        <pc:picChg chg="add del mod">
          <ac:chgData name="Sharan Tagore" userId="ed67c8ee-ddc5-4f38-b43f-048082c0d4a8" providerId="ADAL" clId="{24BEE5F0-4D21-45D9-B278-4A7AD34E1984}" dt="2026-02-22T23:08:22.314" v="1770" actId="478"/>
          <ac:picMkLst>
            <pc:docMk/>
            <pc:sldMk cId="4286053612" sldId="360"/>
            <ac:picMk id="5" creationId="{9B44539A-AF3D-CF27-0C3B-90B6A3DD678B}"/>
          </ac:picMkLst>
        </pc:picChg>
        <pc:picChg chg="add del mod">
          <ac:chgData name="Sharan Tagore" userId="ed67c8ee-ddc5-4f38-b43f-048082c0d4a8" providerId="ADAL" clId="{24BEE5F0-4D21-45D9-B278-4A7AD34E1984}" dt="2026-02-23T01:02:24.758" v="1822"/>
          <ac:picMkLst>
            <pc:docMk/>
            <pc:sldMk cId="4286053612" sldId="360"/>
            <ac:picMk id="6" creationId="{545A7436-2961-6269-EC2E-C62470AA5119}"/>
          </ac:picMkLst>
        </pc:picChg>
      </pc:sldChg>
      <pc:sldChg chg="addSp delSp modSp mod modTransition modAnim">
        <pc:chgData name="Sharan Tagore" userId="ed67c8ee-ddc5-4f38-b43f-048082c0d4a8" providerId="ADAL" clId="{24BEE5F0-4D21-45D9-B278-4A7AD34E1984}" dt="2026-02-23T01:02:24.758" v="1822"/>
        <pc:sldMkLst>
          <pc:docMk/>
          <pc:sldMk cId="846249859" sldId="362"/>
        </pc:sldMkLst>
        <pc:spChg chg="mod">
          <ac:chgData name="Sharan Tagore" userId="ed67c8ee-ddc5-4f38-b43f-048082c0d4a8" providerId="ADAL" clId="{24BEE5F0-4D21-45D9-B278-4A7AD34E1984}" dt="2026-02-21T23:01:22.995" v="937" actId="20577"/>
          <ac:spMkLst>
            <pc:docMk/>
            <pc:sldMk cId="846249859" sldId="362"/>
            <ac:spMk id="5" creationId="{404711A2-2BB7-B37C-FAA7-B500932D9DA9}"/>
          </ac:spMkLst>
        </pc:spChg>
        <pc:picChg chg="add del mod">
          <ac:chgData name="Sharan Tagore" userId="ed67c8ee-ddc5-4f38-b43f-048082c0d4a8" providerId="ADAL" clId="{24BEE5F0-4D21-45D9-B278-4A7AD34E1984}" dt="2026-02-22T23:30:35.588" v="1806"/>
          <ac:picMkLst>
            <pc:docMk/>
            <pc:sldMk cId="846249859" sldId="362"/>
            <ac:picMk id="2" creationId="{C700907D-E93E-CA2D-D657-9F1B218EDC63}"/>
          </ac:picMkLst>
        </pc:picChg>
        <pc:picChg chg="add del mod">
          <ac:chgData name="Sharan Tagore" userId="ed67c8ee-ddc5-4f38-b43f-048082c0d4a8" providerId="ADAL" clId="{24BEE5F0-4D21-45D9-B278-4A7AD34E1984}" dt="2026-02-22T23:08:42.536" v="1779" actId="478"/>
          <ac:picMkLst>
            <pc:docMk/>
            <pc:sldMk cId="846249859" sldId="362"/>
            <ac:picMk id="3" creationId="{4B8868E9-821F-3C37-4F5E-4A1F934FCAE9}"/>
          </ac:picMkLst>
        </pc:picChg>
        <pc:picChg chg="add del mod">
          <ac:chgData name="Sharan Tagore" userId="ed67c8ee-ddc5-4f38-b43f-048082c0d4a8" providerId="ADAL" clId="{24BEE5F0-4D21-45D9-B278-4A7AD34E1984}" dt="2026-02-23T01:02:24.758" v="1822"/>
          <ac:picMkLst>
            <pc:docMk/>
            <pc:sldMk cId="846249859" sldId="362"/>
            <ac:picMk id="6" creationId="{E2DD487D-D8DB-706D-1DDF-D913A4E349AD}"/>
          </ac:picMkLst>
        </pc:picChg>
      </pc:sldChg>
      <pc:sldChg chg="addSp delSp modSp mod modTransition modClrScheme addAnim delAnim modAnim chgLayout">
        <pc:chgData name="Sharan Tagore" userId="ed67c8ee-ddc5-4f38-b43f-048082c0d4a8" providerId="ADAL" clId="{24BEE5F0-4D21-45D9-B278-4A7AD34E1984}" dt="2026-02-23T01:02:24.758" v="1822"/>
        <pc:sldMkLst>
          <pc:docMk/>
          <pc:sldMk cId="899604375" sldId="363"/>
        </pc:sldMkLst>
        <pc:spChg chg="add mod">
          <ac:chgData name="Sharan Tagore" userId="ed67c8ee-ddc5-4f38-b43f-048082c0d4a8" providerId="ADAL" clId="{24BEE5F0-4D21-45D9-B278-4A7AD34E1984}" dt="2026-02-22T23:30:52.230" v="1819" actId="20577"/>
          <ac:spMkLst>
            <pc:docMk/>
            <pc:sldMk cId="899604375" sldId="363"/>
            <ac:spMk id="2" creationId="{FF64D479-033C-CD45-238C-E24095234B7F}"/>
          </ac:spMkLst>
        </pc:spChg>
        <pc:spChg chg="add mod">
          <ac:chgData name="Sharan Tagore" userId="ed67c8ee-ddc5-4f38-b43f-048082c0d4a8" providerId="ADAL" clId="{24BEE5F0-4D21-45D9-B278-4A7AD34E1984}" dt="2026-02-21T23:12:39.781" v="1191" actId="27636"/>
          <ac:spMkLst>
            <pc:docMk/>
            <pc:sldMk cId="899604375" sldId="363"/>
            <ac:spMk id="3" creationId="{12C28CA2-5FD4-8254-0431-86317A2B270E}"/>
          </ac:spMkLst>
        </pc:spChg>
        <pc:picChg chg="add del mod">
          <ac:chgData name="Sharan Tagore" userId="ed67c8ee-ddc5-4f38-b43f-048082c0d4a8" providerId="ADAL" clId="{24BEE5F0-4D21-45D9-B278-4A7AD34E1984}" dt="2026-02-22T23:30:35.588" v="1806"/>
          <ac:picMkLst>
            <pc:docMk/>
            <pc:sldMk cId="899604375" sldId="363"/>
            <ac:picMk id="4" creationId="{55338ACB-EDA0-CACB-DDFE-E5A50382FCC4}"/>
          </ac:picMkLst>
        </pc:picChg>
        <pc:picChg chg="add del mod">
          <ac:chgData name="Sharan Tagore" userId="ed67c8ee-ddc5-4f38-b43f-048082c0d4a8" providerId="ADAL" clId="{24BEE5F0-4D21-45D9-B278-4A7AD34E1984}" dt="2026-02-22T23:09:10.726" v="1790" actId="478"/>
          <ac:picMkLst>
            <pc:docMk/>
            <pc:sldMk cId="899604375" sldId="363"/>
            <ac:picMk id="5" creationId="{404305E1-F92C-7EFF-5CBC-D3B401FBC17E}"/>
          </ac:picMkLst>
        </pc:picChg>
        <pc:picChg chg="add del mod">
          <ac:chgData name="Sharan Tagore" userId="ed67c8ee-ddc5-4f38-b43f-048082c0d4a8" providerId="ADAL" clId="{24BEE5F0-4D21-45D9-B278-4A7AD34E1984}" dt="2026-02-23T01:02:24.758" v="1822"/>
          <ac:picMkLst>
            <pc:docMk/>
            <pc:sldMk cId="899604375" sldId="363"/>
            <ac:picMk id="6" creationId="{47E56512-DED3-4914-5DA7-ECBB1478360D}"/>
          </ac:picMkLst>
        </pc:picChg>
      </pc:sldChg>
      <pc:sldChg chg="addSp delSp modSp new mod modTransition modClrScheme modAnim chgLayout">
        <pc:chgData name="Sharan Tagore" userId="ed67c8ee-ddc5-4f38-b43f-048082c0d4a8" providerId="ADAL" clId="{24BEE5F0-4D21-45D9-B278-4A7AD34E1984}" dt="2026-02-23T01:02:24.758" v="1822"/>
        <pc:sldMkLst>
          <pc:docMk/>
          <pc:sldMk cId="3411330166" sldId="364"/>
        </pc:sldMkLst>
        <pc:spChg chg="add mod">
          <ac:chgData name="Sharan Tagore" userId="ed67c8ee-ddc5-4f38-b43f-048082c0d4a8" providerId="ADAL" clId="{24BEE5F0-4D21-45D9-B278-4A7AD34E1984}" dt="2026-02-21T23:07:41.776" v="1005" actId="1076"/>
          <ac:spMkLst>
            <pc:docMk/>
            <pc:sldMk cId="3411330166" sldId="364"/>
            <ac:spMk id="2" creationId="{BED9381B-A13D-E2A4-F2A8-625E17A41FF4}"/>
          </ac:spMkLst>
        </pc:spChg>
        <pc:spChg chg="add mod">
          <ac:chgData name="Sharan Tagore" userId="ed67c8ee-ddc5-4f38-b43f-048082c0d4a8" providerId="ADAL" clId="{24BEE5F0-4D21-45D9-B278-4A7AD34E1984}" dt="2026-02-21T23:08:18.713" v="1014" actId="255"/>
          <ac:spMkLst>
            <pc:docMk/>
            <pc:sldMk cId="3411330166" sldId="364"/>
            <ac:spMk id="3" creationId="{8EF9C9D2-531A-BC18-AC4D-535BF9DA2889}"/>
          </ac:spMkLst>
        </pc:spChg>
        <pc:picChg chg="add mod modCrop">
          <ac:chgData name="Sharan Tagore" userId="ed67c8ee-ddc5-4f38-b43f-048082c0d4a8" providerId="ADAL" clId="{24BEE5F0-4D21-45D9-B278-4A7AD34E1984}" dt="2026-02-21T23:07:12.139" v="995" actId="14100"/>
          <ac:picMkLst>
            <pc:docMk/>
            <pc:sldMk cId="3411330166" sldId="364"/>
            <ac:picMk id="4" creationId="{E3BEC955-6BD0-943D-13A2-C95CB06E4F3D}"/>
          </ac:picMkLst>
        </pc:picChg>
        <pc:picChg chg="add del mod">
          <ac:chgData name="Sharan Tagore" userId="ed67c8ee-ddc5-4f38-b43f-048082c0d4a8" providerId="ADAL" clId="{24BEE5F0-4D21-45D9-B278-4A7AD34E1984}" dt="2026-02-22T23:30:35.588" v="1806"/>
          <ac:picMkLst>
            <pc:docMk/>
            <pc:sldMk cId="3411330166" sldId="364"/>
            <ac:picMk id="5" creationId="{C3B1A266-1936-BC0B-7E65-A2A2BC5D7CED}"/>
          </ac:picMkLst>
        </pc:picChg>
        <pc:picChg chg="add del mod">
          <ac:chgData name="Sharan Tagore" userId="ed67c8ee-ddc5-4f38-b43f-048082c0d4a8" providerId="ADAL" clId="{24BEE5F0-4D21-45D9-B278-4A7AD34E1984}" dt="2026-02-22T23:08:58.595" v="1785" actId="478"/>
          <ac:picMkLst>
            <pc:docMk/>
            <pc:sldMk cId="3411330166" sldId="364"/>
            <ac:picMk id="6" creationId="{8F581D02-2747-8B27-8551-126BA9275B91}"/>
          </ac:picMkLst>
        </pc:picChg>
        <pc:picChg chg="add del mod">
          <ac:chgData name="Sharan Tagore" userId="ed67c8ee-ddc5-4f38-b43f-048082c0d4a8" providerId="ADAL" clId="{24BEE5F0-4D21-45D9-B278-4A7AD34E1984}" dt="2026-02-23T01:02:24.758" v="1822"/>
          <ac:picMkLst>
            <pc:docMk/>
            <pc:sldMk cId="3411330166" sldId="364"/>
            <ac:picMk id="7" creationId="{F1352FC2-B55F-CE45-A326-36FA3292451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E6464-24E6-4372-907E-9DCB61CE9D70}" type="datetimeFigureOut">
              <a:rPr lang="en-AU" smtClean="0"/>
              <a:t>23/02/2026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177269-E568-4CE1-8E5C-EA40AE0D09E1}" type="slidenum">
              <a:rPr lang="en-AU" smtClean="0"/>
              <a:t>‹#›</a:t>
            </a:fld>
            <a:endParaRPr lang="en-AU"/>
          </a:p>
        </p:txBody>
      </p:sp>
    </p:spTree>
    <p:extLst>
      <p:ext uri="{BB962C8B-B14F-4D97-AF65-F5344CB8AC3E}">
        <p14:creationId xmlns:p14="http://schemas.microsoft.com/office/powerpoint/2010/main" val="733163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BBA71EB-8ED4-2B4C-8BEC-7D3431FE4501}" type="slidenum">
              <a:rPr lang="en-GB"/>
              <a:pPr eaLnBrk="1" hangingPunct="1"/>
              <a:t>20</a:t>
            </a:fld>
            <a:endParaRPr lang="en-GB"/>
          </a:p>
        </p:txBody>
      </p:sp>
      <p:sp>
        <p:nvSpPr>
          <p:cNvPr id="87043" name="Rectangle 2"/>
          <p:cNvSpPr>
            <a:spLocks noGrp="1" noRot="1" noChangeAspect="1" noChangeArrowheads="1" noTextEdit="1"/>
          </p:cNvSpPr>
          <p:nvPr>
            <p:ph type="sldImg"/>
          </p:nvPr>
        </p:nvSpPr>
        <p:spPr>
          <a:xfrm>
            <a:off x="384175" y="687388"/>
            <a:ext cx="6089650" cy="3425825"/>
          </a:xfrm>
          <a:ln w="12700" cap="flat"/>
        </p:spPr>
      </p:sp>
      <p:sp>
        <p:nvSpPr>
          <p:cNvPr id="8704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eaLnBrk="1" hangingPunct="1"/>
            <a:r>
              <a:rPr lang="en-GB"/>
              <a:t>Shows the structure of a length of DNA</a:t>
            </a:r>
          </a:p>
        </p:txBody>
      </p:sp>
    </p:spTree>
    <p:extLst>
      <p:ext uri="{BB962C8B-B14F-4D97-AF65-F5344CB8AC3E}">
        <p14:creationId xmlns:p14="http://schemas.microsoft.com/office/powerpoint/2010/main" val="3541579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5784377-5428-B346-8002-11162F9E8100}" type="slidenum">
              <a:rPr lang="en-GB"/>
              <a:pPr eaLnBrk="1" hangingPunct="1"/>
              <a:t>21</a:t>
            </a:fld>
            <a:endParaRPr lang="en-GB"/>
          </a:p>
        </p:txBody>
      </p:sp>
      <p:sp>
        <p:nvSpPr>
          <p:cNvPr id="88067" name="Rectangle 2"/>
          <p:cNvSpPr>
            <a:spLocks noGrp="1" noRot="1" noChangeAspect="1" noChangeArrowheads="1" noTextEdit="1"/>
          </p:cNvSpPr>
          <p:nvPr>
            <p:ph type="sldImg"/>
          </p:nvPr>
        </p:nvSpPr>
        <p:spPr>
          <a:xfrm>
            <a:off x="384175" y="687388"/>
            <a:ext cx="6089650" cy="3425825"/>
          </a:xfrm>
          <a:ln w="12700" cap="flat"/>
        </p:spPr>
      </p:sp>
      <p:sp>
        <p:nvSpPr>
          <p:cNvPr id="8806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eaLnBrk="1" hangingPunct="1"/>
            <a:r>
              <a:rPr lang="en-GB"/>
              <a:t>The sense and antisense strands are introduced</a:t>
            </a:r>
          </a:p>
        </p:txBody>
      </p:sp>
    </p:spTree>
    <p:extLst>
      <p:ext uri="{BB962C8B-B14F-4D97-AF65-F5344CB8AC3E}">
        <p14:creationId xmlns:p14="http://schemas.microsoft.com/office/powerpoint/2010/main" val="1189705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08BB0FB-8B32-1948-AAFA-53966257DAE9}" type="slidenum">
              <a:rPr lang="en-GB"/>
              <a:pPr eaLnBrk="1" hangingPunct="1"/>
              <a:t>22</a:t>
            </a:fld>
            <a:endParaRPr lang="en-GB"/>
          </a:p>
        </p:txBody>
      </p:sp>
      <p:sp>
        <p:nvSpPr>
          <p:cNvPr id="89091" name="Rectangle 2"/>
          <p:cNvSpPr>
            <a:spLocks noGrp="1" noRot="1" noChangeAspect="1" noChangeArrowheads="1" noTextEdit="1"/>
          </p:cNvSpPr>
          <p:nvPr>
            <p:ph type="sldImg"/>
          </p:nvPr>
        </p:nvSpPr>
        <p:spPr>
          <a:xfrm>
            <a:off x="384175" y="687388"/>
            <a:ext cx="6089650" cy="3425825"/>
          </a:xfrm>
          <a:ln w="12700" cap="flat"/>
        </p:spPr>
      </p:sp>
      <p:sp>
        <p:nvSpPr>
          <p:cNvPr id="8909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324749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6C61E1A-9824-5B4A-8D4C-FE8ADD57DE12}" type="slidenum">
              <a:rPr lang="en-GB"/>
              <a:pPr eaLnBrk="1" hangingPunct="1"/>
              <a:t>23</a:t>
            </a:fld>
            <a:endParaRPr lang="en-GB"/>
          </a:p>
        </p:txBody>
      </p:sp>
      <p:sp>
        <p:nvSpPr>
          <p:cNvPr id="90115" name="Rectangle 2"/>
          <p:cNvSpPr>
            <a:spLocks noGrp="1" noRot="1" noChangeAspect="1" noChangeArrowheads="1" noTextEdit="1"/>
          </p:cNvSpPr>
          <p:nvPr>
            <p:ph type="sldImg"/>
          </p:nvPr>
        </p:nvSpPr>
        <p:spPr>
          <a:xfrm>
            <a:off x="384175" y="687388"/>
            <a:ext cx="6089650" cy="3425825"/>
          </a:xfrm>
          <a:ln w="12700" cap="flat"/>
        </p:spPr>
      </p:sp>
      <p:sp>
        <p:nvSpPr>
          <p:cNvPr id="9011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4136530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FD5D624-5F24-514F-9D9C-A957F5271D97}" type="slidenum">
              <a:rPr lang="en-GB"/>
              <a:pPr eaLnBrk="1" hangingPunct="1"/>
              <a:t>24</a:t>
            </a:fld>
            <a:endParaRPr lang="en-GB"/>
          </a:p>
        </p:txBody>
      </p:sp>
      <p:sp>
        <p:nvSpPr>
          <p:cNvPr id="91139" name="Rectangle 2"/>
          <p:cNvSpPr>
            <a:spLocks noGrp="1" noRot="1" noChangeAspect="1" noChangeArrowheads="1" noTextEdit="1"/>
          </p:cNvSpPr>
          <p:nvPr>
            <p:ph type="sldImg"/>
          </p:nvPr>
        </p:nvSpPr>
        <p:spPr>
          <a:xfrm>
            <a:off x="384175" y="687388"/>
            <a:ext cx="6089650" cy="3425825"/>
          </a:xfrm>
          <a:ln w="12700" cap="flat"/>
        </p:spPr>
      </p:sp>
      <p:sp>
        <p:nvSpPr>
          <p:cNvPr id="9114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343637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B8DBCDB-4059-104D-86FE-BBAA27CA593A}" type="slidenum">
              <a:rPr lang="en-GB"/>
              <a:pPr eaLnBrk="1" hangingPunct="1"/>
              <a:t>25</a:t>
            </a:fld>
            <a:endParaRPr lang="en-GB"/>
          </a:p>
        </p:txBody>
      </p:sp>
      <p:sp>
        <p:nvSpPr>
          <p:cNvPr id="92163" name="Rectangle 2"/>
          <p:cNvSpPr>
            <a:spLocks noGrp="1" noRot="1" noChangeAspect="1" noChangeArrowheads="1" noTextEdit="1"/>
          </p:cNvSpPr>
          <p:nvPr>
            <p:ph type="sldImg"/>
          </p:nvPr>
        </p:nvSpPr>
        <p:spPr>
          <a:xfrm>
            <a:off x="384175" y="687388"/>
            <a:ext cx="6089650" cy="3425825"/>
          </a:xfrm>
          <a:ln w="12700" cap="flat"/>
        </p:spPr>
      </p:sp>
      <p:sp>
        <p:nvSpPr>
          <p:cNvPr id="9216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331482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B39A116-1801-3341-90D1-8F8AD9F71DD4}" type="slidenum">
              <a:rPr lang="en-GB"/>
              <a:pPr eaLnBrk="1" hangingPunct="1"/>
              <a:t>26</a:t>
            </a:fld>
            <a:endParaRPr lang="en-GB"/>
          </a:p>
        </p:txBody>
      </p:sp>
      <p:sp>
        <p:nvSpPr>
          <p:cNvPr id="93187" name="Rectangle 2"/>
          <p:cNvSpPr>
            <a:spLocks noGrp="1" noRot="1" noChangeAspect="1" noChangeArrowheads="1" noTextEdit="1"/>
          </p:cNvSpPr>
          <p:nvPr>
            <p:ph type="sldImg"/>
          </p:nvPr>
        </p:nvSpPr>
        <p:spPr>
          <a:xfrm>
            <a:off x="384175" y="687388"/>
            <a:ext cx="6089650" cy="3425825"/>
          </a:xfrm>
          <a:ln w="12700" cap="flat"/>
        </p:spPr>
      </p:sp>
      <p:sp>
        <p:nvSpPr>
          <p:cNvPr id="9318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74596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9424A61-1D55-FA40-BF59-914F40477FC3}" type="slidenum">
              <a:rPr lang="en-GB"/>
              <a:pPr eaLnBrk="1" hangingPunct="1"/>
              <a:t>27</a:t>
            </a:fld>
            <a:endParaRPr lang="en-GB"/>
          </a:p>
        </p:txBody>
      </p:sp>
      <p:sp>
        <p:nvSpPr>
          <p:cNvPr id="94211" name="Rectangle 2"/>
          <p:cNvSpPr>
            <a:spLocks noGrp="1" noRot="1" noChangeAspect="1" noChangeArrowheads="1" noTextEdit="1"/>
          </p:cNvSpPr>
          <p:nvPr>
            <p:ph type="sldImg"/>
          </p:nvPr>
        </p:nvSpPr>
        <p:spPr>
          <a:xfrm>
            <a:off x="384175" y="687388"/>
            <a:ext cx="6089650" cy="3425825"/>
          </a:xfrm>
          <a:ln w="12700" cap="flat"/>
        </p:spPr>
      </p:sp>
      <p:sp>
        <p:nvSpPr>
          <p:cNvPr id="9421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101474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B1C0839-6F9A-9643-8672-1E78E812E02E}" type="slidenum">
              <a:rPr lang="en-GB"/>
              <a:pPr eaLnBrk="1" hangingPunct="1"/>
              <a:t>28</a:t>
            </a:fld>
            <a:endParaRPr lang="en-GB"/>
          </a:p>
        </p:txBody>
      </p:sp>
      <p:sp>
        <p:nvSpPr>
          <p:cNvPr id="95235" name="Rectangle 2"/>
          <p:cNvSpPr>
            <a:spLocks noGrp="1" noRot="1" noChangeAspect="1" noChangeArrowheads="1" noTextEdit="1"/>
          </p:cNvSpPr>
          <p:nvPr>
            <p:ph type="sldImg"/>
          </p:nvPr>
        </p:nvSpPr>
        <p:spPr>
          <a:xfrm>
            <a:off x="384175" y="687388"/>
            <a:ext cx="6089650" cy="3425825"/>
          </a:xfrm>
          <a:ln w="12700" cap="flat"/>
        </p:spPr>
      </p:sp>
      <p:sp>
        <p:nvSpPr>
          <p:cNvPr id="9523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eaLnBrk="1" hangingPunct="1"/>
            <a:r>
              <a:rPr lang="en-GB"/>
              <a:t>RNA polymerase binds to the sense strand</a:t>
            </a:r>
          </a:p>
        </p:txBody>
      </p:sp>
    </p:spTree>
    <p:extLst>
      <p:ext uri="{BB962C8B-B14F-4D97-AF65-F5344CB8AC3E}">
        <p14:creationId xmlns:p14="http://schemas.microsoft.com/office/powerpoint/2010/main" val="3543374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801D755-AAAA-3744-95BF-0AF71C94C1FB}" type="slidenum">
              <a:rPr lang="en-GB"/>
              <a:pPr eaLnBrk="1" hangingPunct="1"/>
              <a:t>29</a:t>
            </a:fld>
            <a:endParaRPr lang="en-GB"/>
          </a:p>
        </p:txBody>
      </p:sp>
      <p:sp>
        <p:nvSpPr>
          <p:cNvPr id="96259" name="Rectangle 2"/>
          <p:cNvSpPr>
            <a:spLocks noGrp="1" noRot="1" noChangeAspect="1" noChangeArrowheads="1" noTextEdit="1"/>
          </p:cNvSpPr>
          <p:nvPr>
            <p:ph type="sldImg"/>
          </p:nvPr>
        </p:nvSpPr>
        <p:spPr>
          <a:xfrm>
            <a:off x="384175" y="687388"/>
            <a:ext cx="6089650" cy="3425825"/>
          </a:xfrm>
          <a:ln w="12700" cap="flat"/>
        </p:spPr>
      </p:sp>
      <p:sp>
        <p:nvSpPr>
          <p:cNvPr id="9626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857203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3046256-686F-3F41-8488-6AF039E16F29}" type="slidenum">
              <a:rPr lang="en-GB"/>
              <a:pPr eaLnBrk="1" hangingPunct="1"/>
              <a:t>30</a:t>
            </a:fld>
            <a:endParaRPr lang="en-GB"/>
          </a:p>
        </p:txBody>
      </p:sp>
      <p:sp>
        <p:nvSpPr>
          <p:cNvPr id="97283" name="Rectangle 2"/>
          <p:cNvSpPr>
            <a:spLocks noGrp="1" noRot="1" noChangeAspect="1" noChangeArrowheads="1" noTextEdit="1"/>
          </p:cNvSpPr>
          <p:nvPr>
            <p:ph type="sldImg"/>
          </p:nvPr>
        </p:nvSpPr>
        <p:spPr>
          <a:xfrm>
            <a:off x="384175" y="687388"/>
            <a:ext cx="6089650" cy="3425825"/>
          </a:xfrm>
          <a:ln w="12700" cap="flat"/>
        </p:spPr>
      </p:sp>
      <p:sp>
        <p:nvSpPr>
          <p:cNvPr id="9728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429489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A62F8AE-735C-4E4F-B864-8D755F37E6FD}" type="slidenum">
              <a:rPr lang="en-GB"/>
              <a:pPr eaLnBrk="1" hangingPunct="1"/>
              <a:t>31</a:t>
            </a:fld>
            <a:endParaRPr lang="en-GB"/>
          </a:p>
        </p:txBody>
      </p:sp>
      <p:sp>
        <p:nvSpPr>
          <p:cNvPr id="98307" name="Rectangle 2"/>
          <p:cNvSpPr>
            <a:spLocks noGrp="1" noRot="1" noChangeAspect="1" noChangeArrowheads="1" noTextEdit="1"/>
          </p:cNvSpPr>
          <p:nvPr>
            <p:ph type="sldImg"/>
          </p:nvPr>
        </p:nvSpPr>
        <p:spPr>
          <a:xfrm>
            <a:off x="384175" y="687388"/>
            <a:ext cx="6089650" cy="3425825"/>
          </a:xfrm>
          <a:ln w="12700" cap="flat"/>
        </p:spPr>
      </p:sp>
      <p:sp>
        <p:nvSpPr>
          <p:cNvPr id="9830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640751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066ED78-68ED-994E-8E47-E77F97C86570}" type="slidenum">
              <a:rPr lang="en-GB"/>
              <a:pPr eaLnBrk="1" hangingPunct="1"/>
              <a:t>32</a:t>
            </a:fld>
            <a:endParaRPr lang="en-GB"/>
          </a:p>
        </p:txBody>
      </p:sp>
      <p:sp>
        <p:nvSpPr>
          <p:cNvPr id="99331" name="Rectangle 2"/>
          <p:cNvSpPr>
            <a:spLocks noGrp="1" noRot="1" noChangeAspect="1" noChangeArrowheads="1" noTextEdit="1"/>
          </p:cNvSpPr>
          <p:nvPr>
            <p:ph type="sldImg"/>
          </p:nvPr>
        </p:nvSpPr>
        <p:spPr>
          <a:xfrm>
            <a:off x="384175" y="687388"/>
            <a:ext cx="6089650" cy="3425825"/>
          </a:xfrm>
          <a:ln w="12700" cap="flat"/>
        </p:spPr>
      </p:sp>
      <p:sp>
        <p:nvSpPr>
          <p:cNvPr id="9933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507540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73C2AE9-04F6-4549-B5B2-DF4E17EA809D}" type="slidenum">
              <a:rPr lang="en-GB"/>
              <a:pPr eaLnBrk="1" hangingPunct="1"/>
              <a:t>33</a:t>
            </a:fld>
            <a:endParaRPr lang="en-GB"/>
          </a:p>
        </p:txBody>
      </p:sp>
      <p:sp>
        <p:nvSpPr>
          <p:cNvPr id="100355" name="Rectangle 2"/>
          <p:cNvSpPr>
            <a:spLocks noGrp="1" noRot="1" noChangeAspect="1" noChangeArrowheads="1" noTextEdit="1"/>
          </p:cNvSpPr>
          <p:nvPr>
            <p:ph type="sldImg"/>
          </p:nvPr>
        </p:nvSpPr>
        <p:spPr>
          <a:xfrm>
            <a:off x="384175" y="687388"/>
            <a:ext cx="6089650" cy="3425825"/>
          </a:xfrm>
          <a:ln w="12700" cap="flat"/>
        </p:spPr>
      </p:sp>
      <p:sp>
        <p:nvSpPr>
          <p:cNvPr id="10035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900798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704E876-1143-FF47-A9D4-BF979D883B69}" type="slidenum">
              <a:rPr lang="en-GB"/>
              <a:pPr eaLnBrk="1" hangingPunct="1"/>
              <a:t>34</a:t>
            </a:fld>
            <a:endParaRPr lang="en-GB"/>
          </a:p>
        </p:txBody>
      </p:sp>
      <p:sp>
        <p:nvSpPr>
          <p:cNvPr id="101379" name="Rectangle 2"/>
          <p:cNvSpPr>
            <a:spLocks noGrp="1" noRot="1" noChangeAspect="1" noChangeArrowheads="1" noTextEdit="1"/>
          </p:cNvSpPr>
          <p:nvPr>
            <p:ph type="sldImg"/>
          </p:nvPr>
        </p:nvSpPr>
        <p:spPr>
          <a:xfrm>
            <a:off x="384175" y="687388"/>
            <a:ext cx="6089650" cy="3425825"/>
          </a:xfrm>
          <a:ln w="12700" cap="flat"/>
        </p:spPr>
      </p:sp>
      <p:sp>
        <p:nvSpPr>
          <p:cNvPr id="10138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707359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823BEED-F04E-0B41-A86D-E1A8AC6D13BA}" type="slidenum">
              <a:rPr lang="en-GB"/>
              <a:pPr eaLnBrk="1" hangingPunct="1"/>
              <a:t>35</a:t>
            </a:fld>
            <a:endParaRPr lang="en-GB"/>
          </a:p>
        </p:txBody>
      </p:sp>
      <p:sp>
        <p:nvSpPr>
          <p:cNvPr id="102403" name="Rectangle 2"/>
          <p:cNvSpPr>
            <a:spLocks noGrp="1" noRot="1" noChangeAspect="1" noChangeArrowheads="1" noTextEdit="1"/>
          </p:cNvSpPr>
          <p:nvPr>
            <p:ph type="sldImg"/>
          </p:nvPr>
        </p:nvSpPr>
        <p:spPr>
          <a:xfrm>
            <a:off x="384175" y="687388"/>
            <a:ext cx="6089650" cy="3425825"/>
          </a:xfrm>
          <a:ln w="12700" cap="flat"/>
        </p:spPr>
      </p:sp>
      <p:sp>
        <p:nvSpPr>
          <p:cNvPr id="10240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eaLnBrk="1" hangingPunct="1"/>
            <a:r>
              <a:rPr lang="en-GB"/>
              <a:t>And the free RNA nucleotides are joined together using the sense strand as a template</a:t>
            </a:r>
          </a:p>
        </p:txBody>
      </p:sp>
    </p:spTree>
    <p:extLst>
      <p:ext uri="{BB962C8B-B14F-4D97-AF65-F5344CB8AC3E}">
        <p14:creationId xmlns:p14="http://schemas.microsoft.com/office/powerpoint/2010/main" val="60527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504591C-C1E7-284C-A146-807F421AA5FE}" type="slidenum">
              <a:rPr lang="en-GB"/>
              <a:pPr eaLnBrk="1" hangingPunct="1"/>
              <a:t>36</a:t>
            </a:fld>
            <a:endParaRPr lang="en-GB"/>
          </a:p>
        </p:txBody>
      </p:sp>
      <p:sp>
        <p:nvSpPr>
          <p:cNvPr id="103427" name="Rectangle 2"/>
          <p:cNvSpPr>
            <a:spLocks noGrp="1" noRot="1" noChangeAspect="1" noChangeArrowheads="1" noTextEdit="1"/>
          </p:cNvSpPr>
          <p:nvPr>
            <p:ph type="sldImg"/>
          </p:nvPr>
        </p:nvSpPr>
        <p:spPr>
          <a:xfrm>
            <a:off x="384175" y="687388"/>
            <a:ext cx="6089650" cy="3425825"/>
          </a:xfrm>
          <a:ln w="12700" cap="flat"/>
        </p:spPr>
      </p:sp>
      <p:sp>
        <p:nvSpPr>
          <p:cNvPr id="10342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649609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AFEDC0B-1654-0744-A516-15B2CDFE804B}" type="slidenum">
              <a:rPr lang="en-GB"/>
              <a:pPr eaLnBrk="1" hangingPunct="1"/>
              <a:t>37</a:t>
            </a:fld>
            <a:endParaRPr lang="en-GB"/>
          </a:p>
        </p:txBody>
      </p:sp>
      <p:sp>
        <p:nvSpPr>
          <p:cNvPr id="104451" name="Rectangle 2"/>
          <p:cNvSpPr>
            <a:spLocks noGrp="1" noRot="1" noChangeAspect="1" noChangeArrowheads="1" noTextEdit="1"/>
          </p:cNvSpPr>
          <p:nvPr>
            <p:ph type="sldImg"/>
          </p:nvPr>
        </p:nvSpPr>
        <p:spPr>
          <a:xfrm>
            <a:off x="384175" y="687388"/>
            <a:ext cx="6089650" cy="3425825"/>
          </a:xfrm>
          <a:ln w="12700" cap="flat"/>
        </p:spPr>
      </p:sp>
      <p:sp>
        <p:nvSpPr>
          <p:cNvPr id="10445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853951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B88FEA7-B8E0-7646-8FE9-376011ED1F1D}" type="slidenum">
              <a:rPr lang="en-GB"/>
              <a:pPr eaLnBrk="1" hangingPunct="1"/>
              <a:t>38</a:t>
            </a:fld>
            <a:endParaRPr lang="en-GB"/>
          </a:p>
        </p:txBody>
      </p:sp>
      <p:sp>
        <p:nvSpPr>
          <p:cNvPr id="105475" name="Rectangle 2"/>
          <p:cNvSpPr>
            <a:spLocks noGrp="1" noRot="1" noChangeAspect="1" noChangeArrowheads="1" noTextEdit="1"/>
          </p:cNvSpPr>
          <p:nvPr>
            <p:ph type="sldImg"/>
          </p:nvPr>
        </p:nvSpPr>
        <p:spPr>
          <a:xfrm>
            <a:off x="384175" y="687388"/>
            <a:ext cx="6089650" cy="3425825"/>
          </a:xfrm>
          <a:ln w="12700" cap="flat"/>
        </p:spPr>
      </p:sp>
      <p:sp>
        <p:nvSpPr>
          <p:cNvPr id="10547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778953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73ED4AE-9B10-3E4E-A6A9-E1E6A82B4E4F}" type="slidenum">
              <a:rPr lang="en-GB"/>
              <a:pPr eaLnBrk="1" hangingPunct="1"/>
              <a:t>39</a:t>
            </a:fld>
            <a:endParaRPr lang="en-GB"/>
          </a:p>
        </p:txBody>
      </p:sp>
      <p:sp>
        <p:nvSpPr>
          <p:cNvPr id="106499" name="Rectangle 2"/>
          <p:cNvSpPr>
            <a:spLocks noGrp="1" noRot="1" noChangeAspect="1" noChangeArrowheads="1" noTextEdit="1"/>
          </p:cNvSpPr>
          <p:nvPr>
            <p:ph type="sldImg"/>
          </p:nvPr>
        </p:nvSpPr>
        <p:spPr>
          <a:xfrm>
            <a:off x="384175" y="687388"/>
            <a:ext cx="6089650" cy="3425825"/>
          </a:xfrm>
          <a:ln w="12700" cap="flat"/>
        </p:spPr>
      </p:sp>
      <p:sp>
        <p:nvSpPr>
          <p:cNvPr id="10650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311912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DDF1B6F-55B7-3E4B-AB2C-35263FF96234}" type="slidenum">
              <a:rPr lang="en-GB"/>
              <a:pPr eaLnBrk="1" hangingPunct="1"/>
              <a:t>40</a:t>
            </a:fld>
            <a:endParaRPr lang="en-GB"/>
          </a:p>
        </p:txBody>
      </p:sp>
      <p:sp>
        <p:nvSpPr>
          <p:cNvPr id="107523" name="Rectangle 2"/>
          <p:cNvSpPr>
            <a:spLocks noGrp="1" noRot="1" noChangeAspect="1" noChangeArrowheads="1" noTextEdit="1"/>
          </p:cNvSpPr>
          <p:nvPr>
            <p:ph type="sldImg"/>
          </p:nvPr>
        </p:nvSpPr>
        <p:spPr>
          <a:xfrm>
            <a:off x="384175" y="687388"/>
            <a:ext cx="6089650" cy="3425825"/>
          </a:xfrm>
          <a:ln w="12700" cap="flat"/>
        </p:spPr>
      </p:sp>
      <p:sp>
        <p:nvSpPr>
          <p:cNvPr id="10752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8799504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D536F41-A4B6-E242-801A-B15BF5C3A72C}" type="slidenum">
              <a:rPr lang="en-GB"/>
              <a:pPr eaLnBrk="1" hangingPunct="1"/>
              <a:t>41</a:t>
            </a:fld>
            <a:endParaRPr lang="en-GB"/>
          </a:p>
        </p:txBody>
      </p:sp>
      <p:sp>
        <p:nvSpPr>
          <p:cNvPr id="108547" name="Rectangle 2"/>
          <p:cNvSpPr>
            <a:spLocks noGrp="1" noRot="1" noChangeAspect="1" noChangeArrowheads="1" noTextEdit="1"/>
          </p:cNvSpPr>
          <p:nvPr>
            <p:ph type="sldImg"/>
          </p:nvPr>
        </p:nvSpPr>
        <p:spPr>
          <a:xfrm>
            <a:off x="384175" y="687388"/>
            <a:ext cx="6089650" cy="3425825"/>
          </a:xfrm>
          <a:ln w="12700" cap="flat"/>
        </p:spPr>
      </p:sp>
      <p:sp>
        <p:nvSpPr>
          <p:cNvPr id="10854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39355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F4DBAA2-1A63-D94B-B7CD-0FB65E19B091}" type="slidenum">
              <a:rPr lang="en-GB"/>
              <a:pPr eaLnBrk="1" hangingPunct="1"/>
              <a:t>42</a:t>
            </a:fld>
            <a:endParaRPr lang="en-GB"/>
          </a:p>
        </p:txBody>
      </p:sp>
      <p:sp>
        <p:nvSpPr>
          <p:cNvPr id="109571" name="Rectangle 2"/>
          <p:cNvSpPr>
            <a:spLocks noGrp="1" noRot="1" noChangeAspect="1" noChangeArrowheads="1" noTextEdit="1"/>
          </p:cNvSpPr>
          <p:nvPr>
            <p:ph type="sldImg"/>
          </p:nvPr>
        </p:nvSpPr>
        <p:spPr>
          <a:xfrm>
            <a:off x="384175" y="687388"/>
            <a:ext cx="6089650" cy="3425825"/>
          </a:xfrm>
          <a:ln w="12700" cap="flat"/>
        </p:spPr>
      </p:sp>
      <p:sp>
        <p:nvSpPr>
          <p:cNvPr id="10957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405168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B8746C8-9C8A-CB45-A781-222FECF7D38F}" type="slidenum">
              <a:rPr lang="en-GB"/>
              <a:pPr eaLnBrk="1" hangingPunct="1"/>
              <a:t>43</a:t>
            </a:fld>
            <a:endParaRPr lang="en-GB"/>
          </a:p>
        </p:txBody>
      </p:sp>
      <p:sp>
        <p:nvSpPr>
          <p:cNvPr id="110595" name="Rectangle 2"/>
          <p:cNvSpPr>
            <a:spLocks noGrp="1" noRot="1" noChangeAspect="1" noChangeArrowheads="1" noTextEdit="1"/>
          </p:cNvSpPr>
          <p:nvPr>
            <p:ph type="sldImg"/>
          </p:nvPr>
        </p:nvSpPr>
        <p:spPr>
          <a:xfrm>
            <a:off x="384175" y="687388"/>
            <a:ext cx="6089650" cy="3425825"/>
          </a:xfrm>
          <a:ln w="12700" cap="flat"/>
        </p:spPr>
      </p:sp>
      <p:sp>
        <p:nvSpPr>
          <p:cNvPr id="11059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48823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89E512D-F281-E440-8C09-7DEB529F2389}" type="slidenum">
              <a:rPr lang="en-GB"/>
              <a:pPr eaLnBrk="1" hangingPunct="1"/>
              <a:t>44</a:t>
            </a:fld>
            <a:endParaRPr lang="en-GB"/>
          </a:p>
        </p:txBody>
      </p:sp>
      <p:sp>
        <p:nvSpPr>
          <p:cNvPr id="111619" name="Rectangle 2"/>
          <p:cNvSpPr>
            <a:spLocks noGrp="1" noRot="1" noChangeAspect="1" noChangeArrowheads="1" noTextEdit="1"/>
          </p:cNvSpPr>
          <p:nvPr>
            <p:ph type="sldImg"/>
          </p:nvPr>
        </p:nvSpPr>
        <p:spPr>
          <a:xfrm>
            <a:off x="384175" y="687388"/>
            <a:ext cx="6089650" cy="3425825"/>
          </a:xfrm>
          <a:ln w="12700" cap="flat"/>
        </p:spPr>
      </p:sp>
      <p:sp>
        <p:nvSpPr>
          <p:cNvPr id="11162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892259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10DB870-8E10-1946-B57F-6A1D4E28CCFF}" type="slidenum">
              <a:rPr lang="en-GB"/>
              <a:pPr eaLnBrk="1" hangingPunct="1"/>
              <a:t>45</a:t>
            </a:fld>
            <a:endParaRPr lang="en-GB"/>
          </a:p>
        </p:txBody>
      </p:sp>
      <p:sp>
        <p:nvSpPr>
          <p:cNvPr id="112643" name="Rectangle 2"/>
          <p:cNvSpPr>
            <a:spLocks noGrp="1" noRot="1" noChangeAspect="1" noChangeArrowheads="1" noTextEdit="1"/>
          </p:cNvSpPr>
          <p:nvPr>
            <p:ph type="sldImg"/>
          </p:nvPr>
        </p:nvSpPr>
        <p:spPr>
          <a:xfrm>
            <a:off x="384175" y="687388"/>
            <a:ext cx="6089650" cy="3425825"/>
          </a:xfrm>
          <a:ln w="12700" cap="flat"/>
        </p:spPr>
      </p:sp>
      <p:sp>
        <p:nvSpPr>
          <p:cNvPr id="11264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0113229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12E960F-D33C-7A43-84CE-BF2D0B1562B0}" type="slidenum">
              <a:rPr lang="en-GB"/>
              <a:pPr eaLnBrk="1" hangingPunct="1"/>
              <a:t>46</a:t>
            </a:fld>
            <a:endParaRPr lang="en-GB"/>
          </a:p>
        </p:txBody>
      </p:sp>
      <p:sp>
        <p:nvSpPr>
          <p:cNvPr id="113667" name="Rectangle 2"/>
          <p:cNvSpPr>
            <a:spLocks noGrp="1" noRot="1" noChangeAspect="1" noChangeArrowheads="1" noTextEdit="1"/>
          </p:cNvSpPr>
          <p:nvPr>
            <p:ph type="sldImg"/>
          </p:nvPr>
        </p:nvSpPr>
        <p:spPr>
          <a:xfrm>
            <a:off x="384175" y="687388"/>
            <a:ext cx="6089650" cy="3425825"/>
          </a:xfrm>
          <a:ln w="12700" cap="flat"/>
        </p:spPr>
      </p:sp>
      <p:sp>
        <p:nvSpPr>
          <p:cNvPr id="11366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154511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E3BCF77-618B-A743-98BA-50516FBDACFE}" type="slidenum">
              <a:rPr lang="en-GB"/>
              <a:pPr eaLnBrk="1" hangingPunct="1"/>
              <a:t>47</a:t>
            </a:fld>
            <a:endParaRPr lang="en-GB"/>
          </a:p>
        </p:txBody>
      </p:sp>
      <p:sp>
        <p:nvSpPr>
          <p:cNvPr id="114691" name="Rectangle 2"/>
          <p:cNvSpPr>
            <a:spLocks noGrp="1" noRot="1" noChangeAspect="1" noChangeArrowheads="1" noTextEdit="1"/>
          </p:cNvSpPr>
          <p:nvPr>
            <p:ph type="sldImg"/>
          </p:nvPr>
        </p:nvSpPr>
        <p:spPr>
          <a:xfrm>
            <a:off x="384175" y="687388"/>
            <a:ext cx="6089650" cy="3425825"/>
          </a:xfrm>
          <a:ln w="12700" cap="flat"/>
        </p:spPr>
      </p:sp>
      <p:sp>
        <p:nvSpPr>
          <p:cNvPr id="11469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7979980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F96A40E-E1D6-0B49-9A0B-67FC1455F87F}" type="slidenum">
              <a:rPr lang="en-GB"/>
              <a:pPr eaLnBrk="1" hangingPunct="1"/>
              <a:t>48</a:t>
            </a:fld>
            <a:endParaRPr lang="en-GB"/>
          </a:p>
        </p:txBody>
      </p:sp>
      <p:sp>
        <p:nvSpPr>
          <p:cNvPr id="115715" name="Rectangle 2"/>
          <p:cNvSpPr>
            <a:spLocks noGrp="1" noRot="1" noChangeAspect="1" noChangeArrowheads="1" noTextEdit="1"/>
          </p:cNvSpPr>
          <p:nvPr>
            <p:ph type="sldImg"/>
          </p:nvPr>
        </p:nvSpPr>
        <p:spPr>
          <a:xfrm>
            <a:off x="384175" y="687388"/>
            <a:ext cx="6089650" cy="3425825"/>
          </a:xfrm>
          <a:ln w="12700" cap="flat"/>
        </p:spPr>
      </p:sp>
      <p:sp>
        <p:nvSpPr>
          <p:cNvPr id="11571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903797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39BE3CE-C903-9449-857A-B2076E9A25E6}" type="slidenum">
              <a:rPr lang="en-GB"/>
              <a:pPr eaLnBrk="1" hangingPunct="1"/>
              <a:t>49</a:t>
            </a:fld>
            <a:endParaRPr lang="en-GB"/>
          </a:p>
        </p:txBody>
      </p:sp>
      <p:sp>
        <p:nvSpPr>
          <p:cNvPr id="116739" name="Rectangle 2"/>
          <p:cNvSpPr>
            <a:spLocks noGrp="1" noRot="1" noChangeAspect="1" noChangeArrowheads="1" noTextEdit="1"/>
          </p:cNvSpPr>
          <p:nvPr>
            <p:ph type="sldImg"/>
          </p:nvPr>
        </p:nvSpPr>
        <p:spPr>
          <a:xfrm>
            <a:off x="384175" y="687388"/>
            <a:ext cx="6089650" cy="3425825"/>
          </a:xfrm>
          <a:ln w="12700" cap="flat"/>
        </p:spPr>
      </p:sp>
      <p:sp>
        <p:nvSpPr>
          <p:cNvPr id="11674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488840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320C4A6-0287-F64E-8A45-75ACF621A74F}" type="slidenum">
              <a:rPr lang="en-GB"/>
              <a:pPr eaLnBrk="1" hangingPunct="1"/>
              <a:t>50</a:t>
            </a:fld>
            <a:endParaRPr lang="en-GB"/>
          </a:p>
        </p:txBody>
      </p:sp>
      <p:sp>
        <p:nvSpPr>
          <p:cNvPr id="117763" name="Rectangle 2"/>
          <p:cNvSpPr>
            <a:spLocks noGrp="1" noRot="1" noChangeAspect="1" noChangeArrowheads="1" noTextEdit="1"/>
          </p:cNvSpPr>
          <p:nvPr>
            <p:ph type="sldImg"/>
          </p:nvPr>
        </p:nvSpPr>
        <p:spPr>
          <a:xfrm>
            <a:off x="384175" y="687388"/>
            <a:ext cx="6089650" cy="3425825"/>
          </a:xfrm>
          <a:ln w="12700" cap="flat"/>
        </p:spPr>
      </p:sp>
      <p:sp>
        <p:nvSpPr>
          <p:cNvPr id="11776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434937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F94FCC0-7E74-C449-8D73-0A888871D9AE}" type="slidenum">
              <a:rPr lang="en-GB"/>
              <a:pPr eaLnBrk="1" hangingPunct="1"/>
              <a:t>51</a:t>
            </a:fld>
            <a:endParaRPr lang="en-GB"/>
          </a:p>
        </p:txBody>
      </p:sp>
      <p:sp>
        <p:nvSpPr>
          <p:cNvPr id="118787" name="Rectangle 2"/>
          <p:cNvSpPr>
            <a:spLocks noGrp="1" noRot="1" noChangeAspect="1" noChangeArrowheads="1" noTextEdit="1"/>
          </p:cNvSpPr>
          <p:nvPr>
            <p:ph type="sldImg"/>
          </p:nvPr>
        </p:nvSpPr>
        <p:spPr>
          <a:xfrm>
            <a:off x="384175" y="687388"/>
            <a:ext cx="6089650" cy="3425825"/>
          </a:xfrm>
          <a:ln w="12700" cap="flat"/>
        </p:spPr>
      </p:sp>
      <p:sp>
        <p:nvSpPr>
          <p:cNvPr id="11878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482228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0B15BCC-AAFB-5847-910B-3D04F532DE08}" type="slidenum">
              <a:rPr lang="en-GB"/>
              <a:pPr eaLnBrk="1" hangingPunct="1"/>
              <a:t>52</a:t>
            </a:fld>
            <a:endParaRPr lang="en-GB"/>
          </a:p>
        </p:txBody>
      </p:sp>
      <p:sp>
        <p:nvSpPr>
          <p:cNvPr id="119811" name="Rectangle 2"/>
          <p:cNvSpPr>
            <a:spLocks noGrp="1" noRot="1" noChangeAspect="1" noChangeArrowheads="1" noTextEdit="1"/>
          </p:cNvSpPr>
          <p:nvPr>
            <p:ph type="sldImg"/>
          </p:nvPr>
        </p:nvSpPr>
        <p:spPr>
          <a:xfrm>
            <a:off x="384175" y="687388"/>
            <a:ext cx="6089650" cy="3425825"/>
          </a:xfrm>
          <a:ln w="12700" cap="flat"/>
        </p:spPr>
      </p:sp>
      <p:sp>
        <p:nvSpPr>
          <p:cNvPr id="11981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eaLnBrk="1" hangingPunct="1"/>
            <a:r>
              <a:rPr lang="en-GB"/>
              <a:t>Shows the exit of the mRNA from the nucleus via a pore</a:t>
            </a:r>
          </a:p>
        </p:txBody>
      </p:sp>
    </p:spTree>
    <p:extLst>
      <p:ext uri="{BB962C8B-B14F-4D97-AF65-F5344CB8AC3E}">
        <p14:creationId xmlns:p14="http://schemas.microsoft.com/office/powerpoint/2010/main" val="732642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30F2E45-33C2-FD4F-B978-CCF9D60AC6C1}" type="slidenum">
              <a:rPr lang="en-GB"/>
              <a:pPr eaLnBrk="1" hangingPunct="1"/>
              <a:t>53</a:t>
            </a:fld>
            <a:endParaRPr lang="en-GB"/>
          </a:p>
        </p:txBody>
      </p:sp>
      <p:sp>
        <p:nvSpPr>
          <p:cNvPr id="120835" name="Rectangle 2"/>
          <p:cNvSpPr>
            <a:spLocks noGrp="1" noRot="1" noChangeAspect="1" noChangeArrowheads="1" noTextEdit="1"/>
          </p:cNvSpPr>
          <p:nvPr>
            <p:ph type="sldImg"/>
          </p:nvPr>
        </p:nvSpPr>
        <p:spPr>
          <a:xfrm>
            <a:off x="384175" y="687388"/>
            <a:ext cx="6089650" cy="3425825"/>
          </a:xfrm>
          <a:ln w="12700" cap="flat"/>
        </p:spPr>
      </p:sp>
      <p:sp>
        <p:nvSpPr>
          <p:cNvPr id="12083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870052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5D4630F-DFC9-1F4A-B5D1-621B29779ED7}" type="slidenum">
              <a:rPr lang="en-GB"/>
              <a:pPr eaLnBrk="1" hangingPunct="1"/>
              <a:t>54</a:t>
            </a:fld>
            <a:endParaRPr lang="en-GB"/>
          </a:p>
        </p:txBody>
      </p:sp>
      <p:sp>
        <p:nvSpPr>
          <p:cNvPr id="121859" name="Rectangle 2"/>
          <p:cNvSpPr>
            <a:spLocks noGrp="1" noRot="1" noChangeAspect="1" noChangeArrowheads="1" noTextEdit="1"/>
          </p:cNvSpPr>
          <p:nvPr>
            <p:ph type="sldImg"/>
          </p:nvPr>
        </p:nvSpPr>
        <p:spPr>
          <a:xfrm>
            <a:off x="384175" y="687388"/>
            <a:ext cx="6089650" cy="3425825"/>
          </a:xfrm>
          <a:ln w="12700" cap="flat"/>
        </p:spPr>
      </p:sp>
      <p:sp>
        <p:nvSpPr>
          <p:cNvPr id="12186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0841050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89770E2-D1D7-0B45-9FEA-2F5074473220}" type="slidenum">
              <a:rPr lang="en-GB"/>
              <a:pPr eaLnBrk="1" hangingPunct="1"/>
              <a:t>55</a:t>
            </a:fld>
            <a:endParaRPr lang="en-GB"/>
          </a:p>
        </p:txBody>
      </p:sp>
      <p:sp>
        <p:nvSpPr>
          <p:cNvPr id="122883" name="Rectangle 2"/>
          <p:cNvSpPr>
            <a:spLocks noGrp="1" noRot="1" noChangeAspect="1" noChangeArrowheads="1" noTextEdit="1"/>
          </p:cNvSpPr>
          <p:nvPr>
            <p:ph type="sldImg"/>
          </p:nvPr>
        </p:nvSpPr>
        <p:spPr>
          <a:xfrm>
            <a:off x="384175" y="687388"/>
            <a:ext cx="6089650" cy="3425825"/>
          </a:xfrm>
          <a:ln w="12700" cap="flat"/>
        </p:spPr>
      </p:sp>
      <p:sp>
        <p:nvSpPr>
          <p:cNvPr id="12288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641213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B7271BE-E5FB-E74F-BE02-C76E7479F6D2}" type="slidenum">
              <a:rPr lang="en-GB"/>
              <a:pPr eaLnBrk="1" hangingPunct="1"/>
              <a:t>56</a:t>
            </a:fld>
            <a:endParaRPr lang="en-GB"/>
          </a:p>
        </p:txBody>
      </p:sp>
      <p:sp>
        <p:nvSpPr>
          <p:cNvPr id="123907" name="Rectangle 2"/>
          <p:cNvSpPr>
            <a:spLocks noGrp="1" noRot="1" noChangeAspect="1" noChangeArrowheads="1" noTextEdit="1"/>
          </p:cNvSpPr>
          <p:nvPr>
            <p:ph type="sldImg"/>
          </p:nvPr>
        </p:nvSpPr>
        <p:spPr>
          <a:xfrm>
            <a:off x="384175" y="687388"/>
            <a:ext cx="6089650" cy="3425825"/>
          </a:xfrm>
          <a:ln w="12700" cap="flat"/>
        </p:spPr>
      </p:sp>
      <p:sp>
        <p:nvSpPr>
          <p:cNvPr id="12390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735438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853512A-EC91-1F4A-A80B-E0E7FA053366}" type="slidenum">
              <a:rPr lang="en-GB"/>
              <a:pPr eaLnBrk="1" hangingPunct="1"/>
              <a:t>57</a:t>
            </a:fld>
            <a:endParaRPr lang="en-GB"/>
          </a:p>
        </p:txBody>
      </p:sp>
      <p:sp>
        <p:nvSpPr>
          <p:cNvPr id="124931" name="Rectangle 2"/>
          <p:cNvSpPr>
            <a:spLocks noGrp="1" noRot="1" noChangeAspect="1" noChangeArrowheads="1" noTextEdit="1"/>
          </p:cNvSpPr>
          <p:nvPr>
            <p:ph type="sldImg"/>
          </p:nvPr>
        </p:nvSpPr>
        <p:spPr>
          <a:xfrm>
            <a:off x="384175" y="687388"/>
            <a:ext cx="6089650" cy="3425825"/>
          </a:xfrm>
          <a:ln w="12700" cap="flat"/>
        </p:spPr>
      </p:sp>
      <p:sp>
        <p:nvSpPr>
          <p:cNvPr id="12493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834502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2431005-2A2D-0744-912C-570227458461}" type="slidenum">
              <a:rPr lang="en-GB"/>
              <a:pPr eaLnBrk="1" hangingPunct="1"/>
              <a:t>58</a:t>
            </a:fld>
            <a:endParaRPr lang="en-GB"/>
          </a:p>
        </p:txBody>
      </p:sp>
      <p:sp>
        <p:nvSpPr>
          <p:cNvPr id="125955" name="Rectangle 2"/>
          <p:cNvSpPr>
            <a:spLocks noGrp="1" noRot="1" noChangeAspect="1" noChangeArrowheads="1" noTextEdit="1"/>
          </p:cNvSpPr>
          <p:nvPr>
            <p:ph type="sldImg"/>
          </p:nvPr>
        </p:nvSpPr>
        <p:spPr>
          <a:xfrm>
            <a:off x="384175" y="687388"/>
            <a:ext cx="6089650" cy="3425825"/>
          </a:xfrm>
          <a:ln w="12700" cap="flat"/>
        </p:spPr>
      </p:sp>
      <p:sp>
        <p:nvSpPr>
          <p:cNvPr id="12595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436860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B9C0CED-186E-954B-8AAA-76907F78228D}" type="slidenum">
              <a:rPr lang="en-GB"/>
              <a:pPr eaLnBrk="1" hangingPunct="1"/>
              <a:t>59</a:t>
            </a:fld>
            <a:endParaRPr lang="en-GB"/>
          </a:p>
        </p:txBody>
      </p:sp>
      <p:sp>
        <p:nvSpPr>
          <p:cNvPr id="126979" name="Rectangle 2"/>
          <p:cNvSpPr>
            <a:spLocks noGrp="1" noRot="1" noChangeAspect="1" noChangeArrowheads="1" noTextEdit="1"/>
          </p:cNvSpPr>
          <p:nvPr>
            <p:ph type="sldImg"/>
          </p:nvPr>
        </p:nvSpPr>
        <p:spPr>
          <a:xfrm>
            <a:off x="384175" y="687388"/>
            <a:ext cx="6089650" cy="3425825"/>
          </a:xfrm>
          <a:ln w="12700" cap="flat"/>
        </p:spPr>
      </p:sp>
      <p:sp>
        <p:nvSpPr>
          <p:cNvPr id="12698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7180441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7473D1E-D0E0-8140-AF4B-72A786502CB5}" type="slidenum">
              <a:rPr lang="en-GB"/>
              <a:pPr eaLnBrk="1" hangingPunct="1"/>
              <a:t>60</a:t>
            </a:fld>
            <a:endParaRPr lang="en-GB"/>
          </a:p>
        </p:txBody>
      </p:sp>
      <p:sp>
        <p:nvSpPr>
          <p:cNvPr id="128003" name="Rectangle 2"/>
          <p:cNvSpPr>
            <a:spLocks noGrp="1" noRot="1" noChangeAspect="1" noChangeArrowheads="1" noTextEdit="1"/>
          </p:cNvSpPr>
          <p:nvPr>
            <p:ph type="sldImg"/>
          </p:nvPr>
        </p:nvSpPr>
        <p:spPr>
          <a:xfrm>
            <a:off x="384175" y="687388"/>
            <a:ext cx="6089650" cy="3425825"/>
          </a:xfrm>
          <a:ln w="12700" cap="flat"/>
        </p:spPr>
      </p:sp>
      <p:sp>
        <p:nvSpPr>
          <p:cNvPr id="12800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1559765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0DF893D-5025-3742-895B-59AA49E256F7}" type="slidenum">
              <a:rPr lang="en-GB"/>
              <a:pPr eaLnBrk="1" hangingPunct="1"/>
              <a:t>61</a:t>
            </a:fld>
            <a:endParaRPr lang="en-GB"/>
          </a:p>
        </p:txBody>
      </p:sp>
      <p:sp>
        <p:nvSpPr>
          <p:cNvPr id="129027" name="Rectangle 2"/>
          <p:cNvSpPr>
            <a:spLocks noGrp="1" noRot="1" noChangeAspect="1" noChangeArrowheads="1" noTextEdit="1"/>
          </p:cNvSpPr>
          <p:nvPr>
            <p:ph type="sldImg"/>
          </p:nvPr>
        </p:nvSpPr>
        <p:spPr>
          <a:xfrm>
            <a:off x="384175" y="687388"/>
            <a:ext cx="6089650" cy="3425825"/>
          </a:xfrm>
          <a:ln w="12700" cap="flat"/>
        </p:spPr>
      </p:sp>
      <p:sp>
        <p:nvSpPr>
          <p:cNvPr id="12902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40202518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122A076-84B6-0442-B303-7BECD515CAD5}" type="slidenum">
              <a:rPr lang="en-GB"/>
              <a:pPr eaLnBrk="1" hangingPunct="1"/>
              <a:t>62</a:t>
            </a:fld>
            <a:endParaRPr lang="en-GB"/>
          </a:p>
        </p:txBody>
      </p:sp>
      <p:sp>
        <p:nvSpPr>
          <p:cNvPr id="130051" name="Rectangle 2"/>
          <p:cNvSpPr>
            <a:spLocks noGrp="1" noRot="1" noChangeAspect="1" noChangeArrowheads="1" noTextEdit="1"/>
          </p:cNvSpPr>
          <p:nvPr>
            <p:ph type="sldImg"/>
          </p:nvPr>
        </p:nvSpPr>
        <p:spPr>
          <a:xfrm>
            <a:off x="384175" y="687388"/>
            <a:ext cx="6089650" cy="3425825"/>
          </a:xfrm>
          <a:ln w="12700" cap="flat"/>
        </p:spPr>
      </p:sp>
      <p:sp>
        <p:nvSpPr>
          <p:cNvPr id="13005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434857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71F1A1C-1AFC-8F41-B56A-846AA58DCBF5}" type="slidenum">
              <a:rPr lang="en-GB"/>
              <a:pPr eaLnBrk="1" hangingPunct="1"/>
              <a:t>63</a:t>
            </a:fld>
            <a:endParaRPr lang="en-GB"/>
          </a:p>
        </p:txBody>
      </p:sp>
      <p:sp>
        <p:nvSpPr>
          <p:cNvPr id="131075" name="Rectangle 2"/>
          <p:cNvSpPr>
            <a:spLocks noGrp="1" noRot="1" noChangeAspect="1" noChangeArrowheads="1" noTextEdit="1"/>
          </p:cNvSpPr>
          <p:nvPr>
            <p:ph type="sldImg"/>
          </p:nvPr>
        </p:nvSpPr>
        <p:spPr>
          <a:xfrm>
            <a:off x="384175" y="687388"/>
            <a:ext cx="6089650" cy="3425825"/>
          </a:xfrm>
          <a:ln w="12700" cap="flat"/>
        </p:spPr>
      </p:sp>
      <p:sp>
        <p:nvSpPr>
          <p:cNvPr id="13107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316371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8B7EAA7-EC2E-9C41-BBA4-BDC0D84C81B6}" type="slidenum">
              <a:rPr lang="en-GB"/>
              <a:pPr eaLnBrk="1" hangingPunct="1"/>
              <a:t>64</a:t>
            </a:fld>
            <a:endParaRPr lang="en-GB"/>
          </a:p>
        </p:txBody>
      </p:sp>
      <p:sp>
        <p:nvSpPr>
          <p:cNvPr id="132099" name="Rectangle 2"/>
          <p:cNvSpPr>
            <a:spLocks noGrp="1" noRot="1" noChangeAspect="1" noChangeArrowheads="1" noTextEdit="1"/>
          </p:cNvSpPr>
          <p:nvPr>
            <p:ph type="sldImg"/>
          </p:nvPr>
        </p:nvSpPr>
        <p:spPr>
          <a:xfrm>
            <a:off x="384175" y="687388"/>
            <a:ext cx="6089650" cy="3425825"/>
          </a:xfrm>
          <a:ln w="12700" cap="flat"/>
        </p:spPr>
      </p:sp>
      <p:sp>
        <p:nvSpPr>
          <p:cNvPr id="13210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1518034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A736D0B-3122-184D-93ED-54FCEE60F6BB}" type="slidenum">
              <a:rPr lang="en-GB"/>
              <a:pPr eaLnBrk="1" hangingPunct="1"/>
              <a:t>65</a:t>
            </a:fld>
            <a:endParaRPr lang="en-GB"/>
          </a:p>
        </p:txBody>
      </p:sp>
      <p:sp>
        <p:nvSpPr>
          <p:cNvPr id="133123" name="Rectangle 2"/>
          <p:cNvSpPr>
            <a:spLocks noGrp="1" noRot="1" noChangeAspect="1" noChangeArrowheads="1" noTextEdit="1"/>
          </p:cNvSpPr>
          <p:nvPr>
            <p:ph type="sldImg"/>
          </p:nvPr>
        </p:nvSpPr>
        <p:spPr>
          <a:xfrm>
            <a:off x="384175" y="687388"/>
            <a:ext cx="6089650" cy="3425825"/>
          </a:xfrm>
          <a:ln w="12700" cap="flat"/>
        </p:spPr>
      </p:sp>
      <p:sp>
        <p:nvSpPr>
          <p:cNvPr id="13312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40655721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9907D3B-03B0-B54C-8C70-B7DE790DCCDA}" type="slidenum">
              <a:rPr lang="en-GB"/>
              <a:pPr eaLnBrk="1" hangingPunct="1"/>
              <a:t>66</a:t>
            </a:fld>
            <a:endParaRPr lang="en-GB"/>
          </a:p>
        </p:txBody>
      </p:sp>
      <p:sp>
        <p:nvSpPr>
          <p:cNvPr id="134147" name="Rectangle 2"/>
          <p:cNvSpPr>
            <a:spLocks noGrp="1" noRot="1" noChangeAspect="1" noChangeArrowheads="1" noTextEdit="1"/>
          </p:cNvSpPr>
          <p:nvPr>
            <p:ph type="sldImg"/>
          </p:nvPr>
        </p:nvSpPr>
        <p:spPr>
          <a:xfrm>
            <a:off x="384175" y="687388"/>
            <a:ext cx="6089650" cy="3425825"/>
          </a:xfrm>
          <a:ln w="12700" cap="flat"/>
        </p:spPr>
      </p:sp>
      <p:sp>
        <p:nvSpPr>
          <p:cNvPr id="13414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1798516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7C814EE-992B-9743-A387-37A771F87F6A}" type="slidenum">
              <a:rPr lang="en-GB"/>
              <a:pPr eaLnBrk="1" hangingPunct="1"/>
              <a:t>67</a:t>
            </a:fld>
            <a:endParaRPr lang="en-GB"/>
          </a:p>
        </p:txBody>
      </p:sp>
      <p:sp>
        <p:nvSpPr>
          <p:cNvPr id="135171" name="Rectangle 2"/>
          <p:cNvSpPr>
            <a:spLocks noGrp="1" noRot="1" noChangeAspect="1" noChangeArrowheads="1" noTextEdit="1"/>
          </p:cNvSpPr>
          <p:nvPr>
            <p:ph type="sldImg"/>
          </p:nvPr>
        </p:nvSpPr>
        <p:spPr>
          <a:xfrm>
            <a:off x="384175" y="687388"/>
            <a:ext cx="6089650" cy="3425825"/>
          </a:xfrm>
          <a:ln w="12700" cap="flat"/>
        </p:spPr>
      </p:sp>
      <p:sp>
        <p:nvSpPr>
          <p:cNvPr id="13517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825897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8DCF1C0-871E-0B46-B422-4A0B6D1D716F}" type="slidenum">
              <a:rPr lang="en-GB"/>
              <a:pPr eaLnBrk="1" hangingPunct="1"/>
              <a:t>68</a:t>
            </a:fld>
            <a:endParaRPr lang="en-GB"/>
          </a:p>
        </p:txBody>
      </p:sp>
      <p:sp>
        <p:nvSpPr>
          <p:cNvPr id="136195" name="Rectangle 2"/>
          <p:cNvSpPr>
            <a:spLocks noGrp="1" noRot="1" noChangeAspect="1" noChangeArrowheads="1" noTextEdit="1"/>
          </p:cNvSpPr>
          <p:nvPr>
            <p:ph type="sldImg"/>
          </p:nvPr>
        </p:nvSpPr>
        <p:spPr>
          <a:xfrm>
            <a:off x="384175" y="687388"/>
            <a:ext cx="6089650" cy="3425825"/>
          </a:xfrm>
          <a:ln w="12700" cap="flat"/>
        </p:spPr>
      </p:sp>
      <p:sp>
        <p:nvSpPr>
          <p:cNvPr id="13619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781682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30D31E4-66C1-A547-A48F-144A437E828B}" type="slidenum">
              <a:rPr lang="en-GB"/>
              <a:pPr eaLnBrk="1" hangingPunct="1"/>
              <a:t>69</a:t>
            </a:fld>
            <a:endParaRPr lang="en-GB"/>
          </a:p>
        </p:txBody>
      </p:sp>
      <p:sp>
        <p:nvSpPr>
          <p:cNvPr id="137219" name="Rectangle 2"/>
          <p:cNvSpPr>
            <a:spLocks noGrp="1" noRot="1" noChangeAspect="1" noChangeArrowheads="1" noTextEdit="1"/>
          </p:cNvSpPr>
          <p:nvPr>
            <p:ph type="sldImg"/>
          </p:nvPr>
        </p:nvSpPr>
        <p:spPr>
          <a:xfrm>
            <a:off x="384175" y="687388"/>
            <a:ext cx="6089650" cy="3425825"/>
          </a:xfrm>
          <a:ln w="12700" cap="flat"/>
        </p:spPr>
      </p:sp>
      <p:sp>
        <p:nvSpPr>
          <p:cNvPr id="13722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4278248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502F1D8-2735-E540-98CE-9BDF9F580745}" type="slidenum">
              <a:rPr lang="en-GB"/>
              <a:pPr eaLnBrk="1" hangingPunct="1"/>
              <a:t>70</a:t>
            </a:fld>
            <a:endParaRPr lang="en-GB"/>
          </a:p>
        </p:txBody>
      </p:sp>
      <p:sp>
        <p:nvSpPr>
          <p:cNvPr id="138243" name="Rectangle 2"/>
          <p:cNvSpPr>
            <a:spLocks noGrp="1" noRot="1" noChangeAspect="1" noChangeArrowheads="1" noTextEdit="1"/>
          </p:cNvSpPr>
          <p:nvPr>
            <p:ph type="sldImg"/>
          </p:nvPr>
        </p:nvSpPr>
        <p:spPr>
          <a:xfrm>
            <a:off x="384175" y="687388"/>
            <a:ext cx="6089650" cy="3425825"/>
          </a:xfrm>
          <a:ln w="12700" cap="flat"/>
        </p:spPr>
      </p:sp>
      <p:sp>
        <p:nvSpPr>
          <p:cNvPr id="13824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4800329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885CC4C-837C-534F-8B8B-8AC4D04C1429}" type="slidenum">
              <a:rPr lang="en-GB"/>
              <a:pPr eaLnBrk="1" hangingPunct="1"/>
              <a:t>71</a:t>
            </a:fld>
            <a:endParaRPr lang="en-GB"/>
          </a:p>
        </p:txBody>
      </p:sp>
      <p:sp>
        <p:nvSpPr>
          <p:cNvPr id="139267" name="Rectangle 2"/>
          <p:cNvSpPr>
            <a:spLocks noGrp="1" noRot="1" noChangeAspect="1" noChangeArrowheads="1" noTextEdit="1"/>
          </p:cNvSpPr>
          <p:nvPr>
            <p:ph type="sldImg"/>
          </p:nvPr>
        </p:nvSpPr>
        <p:spPr>
          <a:xfrm>
            <a:off x="384175" y="687388"/>
            <a:ext cx="6089650" cy="3425825"/>
          </a:xfrm>
          <a:ln w="12700" cap="flat"/>
        </p:spPr>
      </p:sp>
      <p:sp>
        <p:nvSpPr>
          <p:cNvPr id="13926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26796090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7C73B7D-BECE-5C42-91BA-A86B77DCA2B1}" type="slidenum">
              <a:rPr lang="en-GB"/>
              <a:pPr eaLnBrk="1" hangingPunct="1"/>
              <a:t>72</a:t>
            </a:fld>
            <a:endParaRPr lang="en-GB"/>
          </a:p>
        </p:txBody>
      </p:sp>
      <p:sp>
        <p:nvSpPr>
          <p:cNvPr id="140291" name="Rectangle 2"/>
          <p:cNvSpPr>
            <a:spLocks noGrp="1" noRot="1" noChangeAspect="1" noChangeArrowheads="1" noTextEdit="1"/>
          </p:cNvSpPr>
          <p:nvPr>
            <p:ph type="sldImg"/>
          </p:nvPr>
        </p:nvSpPr>
        <p:spPr>
          <a:xfrm>
            <a:off x="384175" y="687388"/>
            <a:ext cx="6089650" cy="3425825"/>
          </a:xfrm>
          <a:ln w="12700" cap="flat"/>
        </p:spPr>
      </p:sp>
      <p:sp>
        <p:nvSpPr>
          <p:cNvPr id="14029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6796890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7B659CE-AAFB-364E-9D21-FC8E499B43A0}" type="slidenum">
              <a:rPr lang="en-GB"/>
              <a:pPr eaLnBrk="1" hangingPunct="1"/>
              <a:t>73</a:t>
            </a:fld>
            <a:endParaRPr lang="en-GB"/>
          </a:p>
        </p:txBody>
      </p:sp>
      <p:sp>
        <p:nvSpPr>
          <p:cNvPr id="141315" name="Rectangle 2"/>
          <p:cNvSpPr>
            <a:spLocks noGrp="1" noRot="1" noChangeAspect="1" noChangeArrowheads="1" noTextEdit="1"/>
          </p:cNvSpPr>
          <p:nvPr>
            <p:ph type="sldImg"/>
          </p:nvPr>
        </p:nvSpPr>
        <p:spPr>
          <a:xfrm>
            <a:off x="384175" y="687388"/>
            <a:ext cx="6089650" cy="3425825"/>
          </a:xfrm>
          <a:ln w="12700" cap="flat"/>
        </p:spPr>
      </p:sp>
      <p:sp>
        <p:nvSpPr>
          <p:cNvPr id="14131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9100160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684DF63-DC1D-0A46-87D8-AF9F4B176FEC}" type="slidenum">
              <a:rPr lang="en-GB"/>
              <a:pPr eaLnBrk="1" hangingPunct="1"/>
              <a:t>74</a:t>
            </a:fld>
            <a:endParaRPr lang="en-GB"/>
          </a:p>
        </p:txBody>
      </p:sp>
      <p:sp>
        <p:nvSpPr>
          <p:cNvPr id="142339" name="Rectangle 2"/>
          <p:cNvSpPr>
            <a:spLocks noGrp="1" noRot="1" noChangeAspect="1" noChangeArrowheads="1" noTextEdit="1"/>
          </p:cNvSpPr>
          <p:nvPr>
            <p:ph type="sldImg"/>
          </p:nvPr>
        </p:nvSpPr>
        <p:spPr>
          <a:xfrm>
            <a:off x="384175" y="687388"/>
            <a:ext cx="6089650" cy="3425825"/>
          </a:xfrm>
          <a:ln w="12700" cap="flat"/>
        </p:spPr>
      </p:sp>
      <p:sp>
        <p:nvSpPr>
          <p:cNvPr id="14234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657715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D2A7622-E950-5A42-8D19-7605895E4362}" type="slidenum">
              <a:rPr lang="en-GB"/>
              <a:pPr eaLnBrk="1" hangingPunct="1"/>
              <a:t>75</a:t>
            </a:fld>
            <a:endParaRPr lang="en-GB"/>
          </a:p>
        </p:txBody>
      </p:sp>
      <p:sp>
        <p:nvSpPr>
          <p:cNvPr id="143363" name="Rectangle 2"/>
          <p:cNvSpPr>
            <a:spLocks noGrp="1" noRot="1" noChangeAspect="1" noChangeArrowheads="1" noTextEdit="1"/>
          </p:cNvSpPr>
          <p:nvPr>
            <p:ph type="sldImg"/>
          </p:nvPr>
        </p:nvSpPr>
        <p:spPr>
          <a:xfrm>
            <a:off x="384175" y="687388"/>
            <a:ext cx="6089650" cy="3425825"/>
          </a:xfrm>
          <a:ln w="12700" cap="flat"/>
        </p:spPr>
      </p:sp>
      <p:sp>
        <p:nvSpPr>
          <p:cNvPr id="14336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9689832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54F4CA9-2A98-F849-91BB-68060F1F009C}" type="slidenum">
              <a:rPr lang="en-GB"/>
              <a:pPr eaLnBrk="1" hangingPunct="1"/>
              <a:t>76</a:t>
            </a:fld>
            <a:endParaRPr lang="en-GB"/>
          </a:p>
        </p:txBody>
      </p:sp>
      <p:sp>
        <p:nvSpPr>
          <p:cNvPr id="144387" name="Rectangle 2"/>
          <p:cNvSpPr>
            <a:spLocks noGrp="1" noRot="1" noChangeAspect="1" noChangeArrowheads="1" noTextEdit="1"/>
          </p:cNvSpPr>
          <p:nvPr>
            <p:ph type="sldImg"/>
          </p:nvPr>
        </p:nvSpPr>
        <p:spPr>
          <a:xfrm>
            <a:off x="384175" y="687388"/>
            <a:ext cx="6089650" cy="3425825"/>
          </a:xfrm>
          <a:ln w="12700" cap="flat"/>
        </p:spPr>
      </p:sp>
      <p:sp>
        <p:nvSpPr>
          <p:cNvPr id="14438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34501340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1AACE7B-B213-B642-BE37-4C58AE6E0B1A}" type="slidenum">
              <a:rPr lang="en-GB"/>
              <a:pPr eaLnBrk="1" hangingPunct="1"/>
              <a:t>77</a:t>
            </a:fld>
            <a:endParaRPr lang="en-GB"/>
          </a:p>
        </p:txBody>
      </p:sp>
      <p:sp>
        <p:nvSpPr>
          <p:cNvPr id="145411" name="Rectangle 2"/>
          <p:cNvSpPr>
            <a:spLocks noGrp="1" noRot="1" noChangeAspect="1" noChangeArrowheads="1" noTextEdit="1"/>
          </p:cNvSpPr>
          <p:nvPr>
            <p:ph type="sldImg"/>
          </p:nvPr>
        </p:nvSpPr>
        <p:spPr>
          <a:xfrm>
            <a:off x="384175" y="687388"/>
            <a:ext cx="6089650" cy="3425825"/>
          </a:xfrm>
          <a:ln w="12700" cap="flat"/>
        </p:spPr>
      </p:sp>
      <p:sp>
        <p:nvSpPr>
          <p:cNvPr id="14541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lIns="92075" tIns="46038" rIns="92075" bIns="46038"/>
          <a:lstStyle/>
          <a:p>
            <a:pPr eaLnBrk="1" hangingPunct="1"/>
            <a:endParaRPr lang="en-US"/>
          </a:p>
        </p:txBody>
      </p:sp>
    </p:spTree>
    <p:extLst>
      <p:ext uri="{BB962C8B-B14F-4D97-AF65-F5344CB8AC3E}">
        <p14:creationId xmlns:p14="http://schemas.microsoft.com/office/powerpoint/2010/main" val="152414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00DA-9464-FC06-72E1-9F24C5DCED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1C598ADC-3682-EC5F-5706-65EA90CFD4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8F213D54-7B42-71F7-7A6F-F63B52261A14}"/>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5" name="Footer Placeholder 4">
            <a:extLst>
              <a:ext uri="{FF2B5EF4-FFF2-40B4-BE49-F238E27FC236}">
                <a16:creationId xmlns:a16="http://schemas.microsoft.com/office/drawing/2014/main" id="{277AC12D-A71B-5FFD-20C2-E4BB75255AF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9C35F2E-0997-DA95-9EA3-81FAE342D741}"/>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204520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8E3F6-51C3-C99D-E7F7-E54429BC992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E4DF4EB-9866-9EEB-2749-E184F7FE04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02AC92B-3DDE-3208-A70C-BD2928D45557}"/>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5" name="Footer Placeholder 4">
            <a:extLst>
              <a:ext uri="{FF2B5EF4-FFF2-40B4-BE49-F238E27FC236}">
                <a16:creationId xmlns:a16="http://schemas.microsoft.com/office/drawing/2014/main" id="{57008F25-36DF-2A4E-BF77-6C3863D4902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24DE93B-8734-2F4A-EE9F-820832B14BB7}"/>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238020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58D3-012D-F637-53DF-CB34DD5351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DDE308AF-A7E2-0ADD-0223-C556158B5E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11F9FD-373E-5C8E-99A8-2E689F00A803}"/>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5" name="Footer Placeholder 4">
            <a:extLst>
              <a:ext uri="{FF2B5EF4-FFF2-40B4-BE49-F238E27FC236}">
                <a16:creationId xmlns:a16="http://schemas.microsoft.com/office/drawing/2014/main" id="{B7E70537-64B4-1563-D410-ABD349FF1A0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F87CCC9-BC63-AA47-F01F-9F7DB84C188C}"/>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1636111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28CFA-CAF1-4550-7691-1DBB7ADFA93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22D05AF-EC99-5E25-A087-517B12A255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0F27507-B41A-0DD0-BFF9-7B6085CEC2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A2132EA-FF64-BE80-5F5C-570D288387D8}"/>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6" name="Footer Placeholder 5">
            <a:extLst>
              <a:ext uri="{FF2B5EF4-FFF2-40B4-BE49-F238E27FC236}">
                <a16:creationId xmlns:a16="http://schemas.microsoft.com/office/drawing/2014/main" id="{36A25C11-408D-75F4-9978-50626694927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8AECC86-A412-CF89-A7B1-3F1BC19BCD1B}"/>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2591140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2044-8027-CEDE-0F55-A7EA492DC17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A607F2A-378D-A523-F517-5DC6458E53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D9020B-0447-2903-15A4-3DE98ED7E5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681CFFC0-5F40-E621-9F57-105C17D88B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E3DA1-429B-4D82-1D43-1E96FA0066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6B665585-9BB5-6D1B-CBBD-409A3C9A0813}"/>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8" name="Footer Placeholder 7">
            <a:extLst>
              <a:ext uri="{FF2B5EF4-FFF2-40B4-BE49-F238E27FC236}">
                <a16:creationId xmlns:a16="http://schemas.microsoft.com/office/drawing/2014/main" id="{BBBF834D-4D6A-40AF-E897-2505E67B9EA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FB09281-D125-FC62-6209-9D968BCAC16D}"/>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4105849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E33C-A7A0-C8F8-81D8-E3733D94AD25}"/>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7FD845E-EBFA-858C-0F42-E17C9A6D8E35}"/>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4" name="Footer Placeholder 3">
            <a:extLst>
              <a:ext uri="{FF2B5EF4-FFF2-40B4-BE49-F238E27FC236}">
                <a16:creationId xmlns:a16="http://schemas.microsoft.com/office/drawing/2014/main" id="{FF6289B8-FA01-A22A-D3F9-550C0B1E064C}"/>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A256B761-FD3E-7AE4-D1F5-F8702D9B1BC8}"/>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310630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63EE1A-1719-B301-264D-1AE5D2B8056E}"/>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3" name="Footer Placeholder 2">
            <a:extLst>
              <a:ext uri="{FF2B5EF4-FFF2-40B4-BE49-F238E27FC236}">
                <a16:creationId xmlns:a16="http://schemas.microsoft.com/office/drawing/2014/main" id="{F84762FE-9597-C6E0-5936-ACFE882FC48A}"/>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B732B62-1CFF-6E27-971C-6031C6BE63CA}"/>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299689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B645-F397-A4E5-C27A-B48A929785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53E32722-1191-42C6-438A-8060F7977F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33D017D-4FB9-7414-53DD-6E682E2591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83CA32-5AF2-52E0-2106-9EC1729FB7E8}"/>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6" name="Footer Placeholder 5">
            <a:extLst>
              <a:ext uri="{FF2B5EF4-FFF2-40B4-BE49-F238E27FC236}">
                <a16:creationId xmlns:a16="http://schemas.microsoft.com/office/drawing/2014/main" id="{75342B0A-2DDE-A166-215B-4B32135E573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D376486-D02E-FECC-7FBE-76D6CC1742DA}"/>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25429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ED04D-79E8-BA07-A85D-BE39E95DE6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5DCF74AC-B02D-4EBF-9FCB-BA5FE419B1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20A6697-068D-373B-8CEA-F48B57D2E9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04738D-D969-CE17-CABA-942411603D4F}"/>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6" name="Footer Placeholder 5">
            <a:extLst>
              <a:ext uri="{FF2B5EF4-FFF2-40B4-BE49-F238E27FC236}">
                <a16:creationId xmlns:a16="http://schemas.microsoft.com/office/drawing/2014/main" id="{2EEF756A-62A0-0008-19D2-606D9E6C29D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69A8E93-E795-A4E4-76AE-5ABF0E756B56}"/>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3198199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96B7-9304-B00E-4BE0-8A65583E0974}"/>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81A71D5-97CD-AB40-FD53-924F1330E8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133AE04-52B4-4F06-A329-3332597CAE59}"/>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5" name="Footer Placeholder 4">
            <a:extLst>
              <a:ext uri="{FF2B5EF4-FFF2-40B4-BE49-F238E27FC236}">
                <a16:creationId xmlns:a16="http://schemas.microsoft.com/office/drawing/2014/main" id="{DE613B5F-032D-5C2B-D451-CAB00261160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B1A4EA1-6B99-EE79-9B6F-47BDC2929C3E}"/>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329982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D560-C152-61EB-DA30-F4D4BFA681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348F7FEC-F06F-3850-A348-41C162811E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BB37F8C-2994-5A75-C678-3EF53BC92560}"/>
              </a:ext>
            </a:extLst>
          </p:cNvPr>
          <p:cNvSpPr>
            <a:spLocks noGrp="1"/>
          </p:cNvSpPr>
          <p:nvPr>
            <p:ph type="dt" sz="half" idx="10"/>
          </p:nvPr>
        </p:nvSpPr>
        <p:spPr/>
        <p:txBody>
          <a:bodyPr/>
          <a:lstStyle/>
          <a:p>
            <a:fld id="{45487B0D-4C2E-4F7D-96D7-3EC24682A47D}" type="datetimeFigureOut">
              <a:rPr lang="en-AU" smtClean="0"/>
              <a:t>23/02/2026</a:t>
            </a:fld>
            <a:endParaRPr lang="en-AU"/>
          </a:p>
        </p:txBody>
      </p:sp>
      <p:sp>
        <p:nvSpPr>
          <p:cNvPr id="5" name="Footer Placeholder 4">
            <a:extLst>
              <a:ext uri="{FF2B5EF4-FFF2-40B4-BE49-F238E27FC236}">
                <a16:creationId xmlns:a16="http://schemas.microsoft.com/office/drawing/2014/main" id="{501CE02E-C952-4E76-F793-132B907BDCC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C8186FF-90FA-E616-A256-0D2011D50B38}"/>
              </a:ext>
            </a:extLst>
          </p:cNvPr>
          <p:cNvSpPr>
            <a:spLocks noGrp="1"/>
          </p:cNvSpPr>
          <p:nvPr>
            <p:ph type="sldNum" sz="quarter" idx="12"/>
          </p:nvPr>
        </p:nvSpPr>
        <p:spPr/>
        <p:txBody>
          <a:bodyPr/>
          <a:lstStyle/>
          <a:p>
            <a:fld id="{54D01896-CD13-4E5E-8559-F343E7809D03}" type="slidenum">
              <a:rPr lang="en-AU" smtClean="0"/>
              <a:t>‹#›</a:t>
            </a:fld>
            <a:endParaRPr lang="en-AU"/>
          </a:p>
        </p:txBody>
      </p:sp>
    </p:spTree>
    <p:extLst>
      <p:ext uri="{BB962C8B-B14F-4D97-AF65-F5344CB8AC3E}">
        <p14:creationId xmlns:p14="http://schemas.microsoft.com/office/powerpoint/2010/main" val="3678834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B2323C-18AC-61FA-90D6-A1AA434FB4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AF10180-C04D-2DB4-B8FD-11DACBAA09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BD81464-2B7D-9F77-EF76-BE2FA70A1F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87B0D-4C2E-4F7D-96D7-3EC24682A47D}" type="datetimeFigureOut">
              <a:rPr lang="en-AU" smtClean="0"/>
              <a:t>23/02/2026</a:t>
            </a:fld>
            <a:endParaRPr lang="en-AU"/>
          </a:p>
        </p:txBody>
      </p:sp>
      <p:sp>
        <p:nvSpPr>
          <p:cNvPr id="5" name="Footer Placeholder 4">
            <a:extLst>
              <a:ext uri="{FF2B5EF4-FFF2-40B4-BE49-F238E27FC236}">
                <a16:creationId xmlns:a16="http://schemas.microsoft.com/office/drawing/2014/main" id="{B928AF02-C9C6-990F-95F5-87FC51067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FCFDF581-2D6B-D2E2-A105-2A78E6520D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01896-CD13-4E5E-8559-F343E7809D03}" type="slidenum">
              <a:rPr lang="en-AU" smtClean="0"/>
              <a:t>‹#›</a:t>
            </a:fld>
            <a:endParaRPr lang="en-AU"/>
          </a:p>
        </p:txBody>
      </p:sp>
    </p:spTree>
    <p:extLst>
      <p:ext uri="{BB962C8B-B14F-4D97-AF65-F5344CB8AC3E}">
        <p14:creationId xmlns:p14="http://schemas.microsoft.com/office/powerpoint/2010/main" val="1288897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8.w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6.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7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video" Target="https://www.youtube.com/embed/ubdoUqmNF98?feature=oembed" TargetMode="Externa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hyperlink" Target="https://www.youtube.com/watch?v=ubdoUqmNF98"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8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483080" y="1500997"/>
            <a:ext cx="11110822" cy="5196668"/>
          </a:xfrm>
          <a:custGeom>
            <a:avLst/>
            <a:gdLst/>
            <a:ahLst/>
            <a:cxnLst/>
            <a:rect l="0" t="0" r="0" b="0"/>
            <a:pathLst>
              <a:path w="9868790" h="4418458">
                <a:moveTo>
                  <a:pt x="0" y="0"/>
                </a:moveTo>
                <a:lnTo>
                  <a:pt x="9868789" y="0"/>
                </a:lnTo>
                <a:lnTo>
                  <a:pt x="9868789" y="4418457"/>
                </a:lnTo>
                <a:lnTo>
                  <a:pt x="0" y="4418457"/>
                </a:lnTo>
                <a:close/>
              </a:path>
            </a:pathLst>
          </a:custGeom>
          <a:solidFill>
            <a:schemeClr val="accent1">
              <a:alpha val="1000"/>
            </a:schemeClr>
          </a:solidFill>
          <a:ln w="38100" cap="flat" cmpd="sng" algn="ctr">
            <a:solidFill>
              <a:srgbClr val="0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anchor="ctr"/>
          <a:lstStyle/>
          <a:p>
            <a:pPr algn="ctr">
              <a:defRPr/>
            </a:pPr>
            <a:endParaRPr lang="en-GB"/>
          </a:p>
        </p:txBody>
      </p:sp>
      <p:sp>
        <p:nvSpPr>
          <p:cNvPr id="2051" name="TextBox 1"/>
          <p:cNvSpPr txBox="1">
            <a:spLocks noChangeArrowheads="1"/>
          </p:cNvSpPr>
          <p:nvPr/>
        </p:nvSpPr>
        <p:spPr bwMode="auto">
          <a:xfrm>
            <a:off x="362309" y="181463"/>
            <a:ext cx="11542144" cy="51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z="2800" b="1" dirty="0">
                <a:latin typeface="Lucida Sans Unicode" pitchFamily="34" charset="0"/>
                <a:cs typeface="Arial" charset="0"/>
              </a:rPr>
              <a:t>Title</a:t>
            </a:r>
            <a:r>
              <a:rPr lang="en-GB" altLang="en-US" sz="2800" dirty="0">
                <a:latin typeface="Lucida Sans Unicode" pitchFamily="34" charset="0"/>
                <a:cs typeface="Arial" charset="0"/>
              </a:rPr>
              <a:t>: Protein Synthesis - Transcription		</a:t>
            </a:r>
            <a:fld id="{4ABFE263-FDAE-42B4-97A0-8C7A62F65FE6}" type="datetime2">
              <a:rPr lang="en-GB" altLang="en-US" smtClean="0">
                <a:latin typeface="Lucida Sans Unicode" pitchFamily="34" charset="0"/>
                <a:cs typeface="Arial" charset="0"/>
              </a:rPr>
              <a:t>Monday, 23 February 2026</a:t>
            </a:fld>
            <a:endParaRPr lang="en-GB" altLang="en-US" sz="2800" dirty="0">
              <a:latin typeface="Lucida Sans Unicode" pitchFamily="34" charset="0"/>
              <a:cs typeface="Arial" charset="0"/>
            </a:endParaRPr>
          </a:p>
        </p:txBody>
      </p:sp>
      <p:sp>
        <p:nvSpPr>
          <p:cNvPr id="2052" name="TextBox 2"/>
          <p:cNvSpPr txBox="1">
            <a:spLocks noChangeArrowheads="1"/>
          </p:cNvSpPr>
          <p:nvPr/>
        </p:nvSpPr>
        <p:spPr bwMode="auto">
          <a:xfrm>
            <a:off x="483079" y="920750"/>
            <a:ext cx="10076971" cy="46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z="2500" b="1" u="sng" dirty="0">
                <a:solidFill>
                  <a:srgbClr val="000000"/>
                </a:solidFill>
                <a:latin typeface="Lucida Sans Unicode" pitchFamily="34" charset="0"/>
                <a:cs typeface="Arial" charset="0"/>
              </a:rPr>
              <a:t>Learning question</a:t>
            </a:r>
            <a:r>
              <a:rPr lang="en-GB" altLang="en-US" sz="2500" dirty="0">
                <a:solidFill>
                  <a:srgbClr val="000000"/>
                </a:solidFill>
                <a:latin typeface="Lucida Sans Unicode" pitchFamily="34" charset="0"/>
                <a:cs typeface="Arial" charset="0"/>
              </a:rPr>
              <a:t>: How are proteins made in cells?</a:t>
            </a:r>
          </a:p>
        </p:txBody>
      </p:sp>
      <p:sp>
        <p:nvSpPr>
          <p:cNvPr id="2053" name="TextBox 5"/>
          <p:cNvSpPr txBox="1">
            <a:spLocks noChangeArrowheads="1"/>
          </p:cNvSpPr>
          <p:nvPr/>
        </p:nvSpPr>
        <p:spPr bwMode="auto">
          <a:xfrm>
            <a:off x="2782888" y="3355976"/>
            <a:ext cx="8139112"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GB" altLang="en-US" sz="2400" dirty="0">
              <a:solidFill>
                <a:srgbClr val="FF0000"/>
              </a:solidFill>
              <a:latin typeface="Lucida Sans Unicode" pitchFamily="34" charset="0"/>
              <a:cs typeface="Arial" charset="0"/>
            </a:endParaRPr>
          </a:p>
        </p:txBody>
      </p:sp>
      <p:pic>
        <p:nvPicPr>
          <p:cNvPr id="2050" name="Picture 2" descr="Transcription Definition Biology - IB Biology Revision Notes">
            <a:extLst>
              <a:ext uri="{FF2B5EF4-FFF2-40B4-BE49-F238E27FC236}">
                <a16:creationId xmlns:a16="http://schemas.microsoft.com/office/drawing/2014/main" id="{AD3D6217-4420-D0C7-1EC9-9734014302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151" y="1861981"/>
            <a:ext cx="5668030" cy="4307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634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4" y="0"/>
            <a:ext cx="745172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rot="21372502">
            <a:off x="3286865" y="1061731"/>
            <a:ext cx="5836471" cy="5016758"/>
          </a:xfrm>
          <a:prstGeom prst="rect">
            <a:avLst/>
          </a:prstGeom>
          <a:noFill/>
        </p:spPr>
        <p:txBody>
          <a:bodyPr wrap="square">
            <a:spAutoFit/>
          </a:bodyPr>
          <a:lstStyle/>
          <a:p>
            <a:pPr>
              <a:defRPr/>
            </a:pPr>
            <a:r>
              <a:rPr lang="en-GB" sz="2800" b="1" dirty="0">
                <a:latin typeface="+mj-lt"/>
              </a:rPr>
              <a:t>Key words</a:t>
            </a:r>
          </a:p>
          <a:p>
            <a:pPr>
              <a:defRPr/>
            </a:pPr>
            <a:endParaRPr lang="en-GB" sz="2800" b="1" dirty="0">
              <a:latin typeface="+mj-lt"/>
            </a:endParaRPr>
          </a:p>
          <a:p>
            <a:pPr marL="457200" indent="-457200">
              <a:buFont typeface="Arial" panose="020B0604020202020204" pitchFamily="34" charset="0"/>
              <a:buChar char="•"/>
              <a:defRPr/>
            </a:pPr>
            <a:r>
              <a:rPr lang="en-GB" sz="2000" dirty="0"/>
              <a:t>Triplet</a:t>
            </a:r>
          </a:p>
          <a:p>
            <a:pPr marL="457200" indent="-457200">
              <a:buFont typeface="Arial" panose="020B0604020202020204" pitchFamily="34" charset="0"/>
              <a:buChar char="•"/>
              <a:defRPr/>
            </a:pPr>
            <a:r>
              <a:rPr lang="en-GB" sz="2000" dirty="0"/>
              <a:t>Codon</a:t>
            </a:r>
          </a:p>
          <a:p>
            <a:pPr marL="457200" indent="-457200">
              <a:buFont typeface="Arial" panose="020B0604020202020204" pitchFamily="34" charset="0"/>
              <a:buChar char="•"/>
              <a:defRPr/>
            </a:pPr>
            <a:r>
              <a:rPr lang="en-GB" sz="2000" dirty="0"/>
              <a:t>mRNA</a:t>
            </a:r>
          </a:p>
          <a:p>
            <a:pPr marL="457200" indent="-457200">
              <a:buFont typeface="Arial" panose="020B0604020202020204" pitchFamily="34" charset="0"/>
              <a:buChar char="•"/>
              <a:defRPr/>
            </a:pPr>
            <a:r>
              <a:rPr lang="en-GB" sz="2000" dirty="0"/>
              <a:t>RNA</a:t>
            </a:r>
          </a:p>
          <a:p>
            <a:pPr marL="457200" indent="-457200">
              <a:buFont typeface="Arial" panose="020B0604020202020204" pitchFamily="34" charset="0"/>
              <a:buChar char="•"/>
              <a:defRPr/>
            </a:pPr>
            <a:r>
              <a:rPr lang="en-GB" sz="2000" dirty="0"/>
              <a:t>Uracil</a:t>
            </a:r>
          </a:p>
          <a:p>
            <a:pPr marL="457200" indent="-457200">
              <a:buFont typeface="Arial" panose="020B0604020202020204" pitchFamily="34" charset="0"/>
              <a:buChar char="•"/>
              <a:defRPr/>
            </a:pPr>
            <a:r>
              <a:rPr lang="en-GB" sz="2000" dirty="0"/>
              <a:t>Adenine</a:t>
            </a:r>
          </a:p>
          <a:p>
            <a:pPr marL="457200" indent="-457200">
              <a:buFont typeface="Arial" panose="020B0604020202020204" pitchFamily="34" charset="0"/>
              <a:buChar char="•"/>
              <a:defRPr/>
            </a:pPr>
            <a:r>
              <a:rPr lang="en-GB" sz="2000" dirty="0"/>
              <a:t>Cytosine</a:t>
            </a:r>
          </a:p>
          <a:p>
            <a:pPr marL="457200" indent="-457200">
              <a:buFont typeface="Arial" panose="020B0604020202020204" pitchFamily="34" charset="0"/>
              <a:buChar char="•"/>
              <a:defRPr/>
            </a:pPr>
            <a:r>
              <a:rPr lang="en-GB" sz="2000" dirty="0"/>
              <a:t>Guanine</a:t>
            </a:r>
          </a:p>
          <a:p>
            <a:pPr marL="457200" indent="-457200">
              <a:buFont typeface="Arial" panose="020B0604020202020204" pitchFamily="34" charset="0"/>
              <a:buChar char="•"/>
              <a:defRPr/>
            </a:pPr>
            <a:r>
              <a:rPr lang="en-GB" sz="2000" dirty="0"/>
              <a:t>Thymine </a:t>
            </a:r>
          </a:p>
          <a:p>
            <a:pPr marL="457200" indent="-457200">
              <a:buFont typeface="Arial" panose="020B0604020202020204" pitchFamily="34" charset="0"/>
              <a:buChar char="•"/>
              <a:defRPr/>
            </a:pPr>
            <a:r>
              <a:rPr lang="en-GB" sz="2000" dirty="0"/>
              <a:t>Intron</a:t>
            </a:r>
          </a:p>
          <a:p>
            <a:pPr marL="457200" indent="-457200">
              <a:buFont typeface="Arial" panose="020B0604020202020204" pitchFamily="34" charset="0"/>
              <a:buChar char="•"/>
              <a:defRPr/>
            </a:pPr>
            <a:r>
              <a:rPr lang="en-GB" sz="2000" dirty="0"/>
              <a:t>Exon</a:t>
            </a:r>
          </a:p>
          <a:p>
            <a:pPr marL="457200" indent="-457200">
              <a:buFont typeface="Arial" panose="020B0604020202020204" pitchFamily="34" charset="0"/>
              <a:buChar char="•"/>
              <a:defRPr/>
            </a:pPr>
            <a:r>
              <a:rPr lang="en-GB" sz="2000" dirty="0"/>
              <a:t>Splicing</a:t>
            </a:r>
          </a:p>
          <a:p>
            <a:pPr marL="457200" indent="-457200">
              <a:buFont typeface="Arial" panose="020B0604020202020204" pitchFamily="34" charset="0"/>
              <a:buChar char="•"/>
              <a:defRPr/>
            </a:pPr>
            <a:endParaRPr lang="en-GB" sz="2400" dirty="0"/>
          </a:p>
        </p:txBody>
      </p:sp>
    </p:spTree>
    <p:extLst>
      <p:ext uri="{BB962C8B-B14F-4D97-AF65-F5344CB8AC3E}">
        <p14:creationId xmlns:p14="http://schemas.microsoft.com/office/powerpoint/2010/main" val="720307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4" descr="Futuristic DNA helix in black background">
            <a:extLst>
              <a:ext uri="{FF2B5EF4-FFF2-40B4-BE49-F238E27FC236}">
                <a16:creationId xmlns:a16="http://schemas.microsoft.com/office/drawing/2014/main" id="{3C7690D1-98D0-7E52-51E2-0819737629D9}"/>
              </a:ext>
            </a:extLst>
          </p:cNvPr>
          <p:cNvPicPr>
            <a:picLocks noChangeAspect="1"/>
          </p:cNvPicPr>
          <p:nvPr/>
        </p:nvPicPr>
        <p:blipFill rotWithShape="1">
          <a:blip r:embed="rId2"/>
          <a:srcRect r="9091" b="9091"/>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r>
              <a:rPr lang="en-US" b="1"/>
              <a:t>Learning Objectives</a:t>
            </a:r>
          </a:p>
        </p:txBody>
      </p:sp>
      <p:sp>
        <p:nvSpPr>
          <p:cNvPr id="3" name="Content Placeholder 2"/>
          <p:cNvSpPr>
            <a:spLocks noGrp="1"/>
          </p:cNvSpPr>
          <p:nvPr>
            <p:ph idx="1"/>
          </p:nvPr>
        </p:nvSpPr>
        <p:spPr>
          <a:xfrm>
            <a:off x="838200" y="1825625"/>
            <a:ext cx="10515600" cy="4351338"/>
          </a:xfrm>
        </p:spPr>
        <p:txBody>
          <a:bodyPr>
            <a:normAutofit fontScale="85000" lnSpcReduction="20000"/>
          </a:bodyPr>
          <a:lstStyle/>
          <a:p>
            <a:r>
              <a:rPr lang="en-AU" dirty="0">
                <a:effectLst/>
                <a:latin typeface="Calibri" panose="020F0502020204030204" pitchFamily="34" charset="0"/>
                <a:ea typeface="Times New Roman" panose="02020603050405020304" pitchFamily="18" charset="0"/>
              </a:rPr>
              <a:t>Describe the genetic code as a base triplet code, where each codon codes for a specific amino acid</a:t>
            </a:r>
          </a:p>
          <a:p>
            <a:endParaRPr lang="en-AU" dirty="0">
              <a:latin typeface="Calibri" panose="020F0502020204030204" pitchFamily="34" charset="0"/>
              <a:ea typeface="Times New Roman" panose="02020603050405020304" pitchFamily="18" charset="0"/>
            </a:endParaRPr>
          </a:p>
          <a:p>
            <a:r>
              <a:rPr lang="en-AU" dirty="0">
                <a:effectLst/>
                <a:latin typeface="Calibri" panose="020F0502020204030204" pitchFamily="34" charset="0"/>
                <a:ea typeface="Times New Roman" panose="02020603050405020304" pitchFamily="18" charset="0"/>
              </a:rPr>
              <a:t>Describe genes as sections of DNA that include both coding and non-coding DNA, and explain that many genes contain information for protein production</a:t>
            </a:r>
          </a:p>
          <a:p>
            <a:endParaRPr lang="en-AU" dirty="0">
              <a:latin typeface="Calibri" panose="020F0502020204030204" pitchFamily="34" charset="0"/>
              <a:ea typeface="Times New Roman" panose="02020603050405020304" pitchFamily="18" charset="0"/>
            </a:endParaRPr>
          </a:p>
          <a:p>
            <a:r>
              <a:rPr lang="en-AU" dirty="0">
                <a:latin typeface="Calibri" panose="020F0502020204030204" pitchFamily="34" charset="0"/>
                <a:ea typeface="Times New Roman" panose="02020603050405020304" pitchFamily="18" charset="0"/>
              </a:rPr>
              <a:t>Describe the process of protein synthesis, including:</a:t>
            </a:r>
          </a:p>
          <a:p>
            <a:pPr lvl="1"/>
            <a:r>
              <a:rPr lang="en-AU" dirty="0">
                <a:latin typeface="Calibri" panose="020F0502020204030204" pitchFamily="34" charset="0"/>
                <a:ea typeface="Times New Roman" panose="02020603050405020304" pitchFamily="18" charset="0"/>
              </a:rPr>
              <a:t>Transcription of a gene into messenger RNA (mRNA) in the nucleus</a:t>
            </a:r>
          </a:p>
          <a:p>
            <a:pPr lvl="1"/>
            <a:r>
              <a:rPr lang="en-AU" dirty="0">
                <a:latin typeface="Calibri" panose="020F0502020204030204" pitchFamily="34" charset="0"/>
                <a:ea typeface="Times New Roman" panose="02020603050405020304" pitchFamily="18" charset="0"/>
              </a:rPr>
              <a:t>Translation of mRNA into an amino acid sequence at the ribosome</a:t>
            </a:r>
          </a:p>
          <a:p>
            <a:pPr lvl="1"/>
            <a:r>
              <a:rPr lang="en-AU" dirty="0">
                <a:effectLst/>
                <a:latin typeface="Calibri" panose="020F0502020204030204" pitchFamily="34" charset="0"/>
                <a:ea typeface="Times New Roman" panose="02020603050405020304" pitchFamily="18" charset="0"/>
              </a:rPr>
              <a:t>Splicing of introns to produce a mature mRNA transcript of DNA</a:t>
            </a:r>
          </a:p>
          <a:p>
            <a:pPr lvl="1"/>
            <a:endParaRPr lang="en-AU" dirty="0">
              <a:effectLst/>
              <a:latin typeface="Calibri" panose="020F0502020204030204" pitchFamily="34" charset="0"/>
              <a:ea typeface="Times New Roman" panose="02020603050405020304" pitchFamily="18" charset="0"/>
            </a:endParaRPr>
          </a:p>
          <a:p>
            <a:r>
              <a:rPr lang="en-AU" dirty="0">
                <a:latin typeface="Calibri" panose="020F0502020204030204" pitchFamily="34" charset="0"/>
                <a:ea typeface="Times New Roman" panose="02020603050405020304" pitchFamily="18" charset="0"/>
              </a:rPr>
              <a:t>Explain the role of proteins, including enzymes and structural proteins, in maintaining cell structure and cellular functioning</a:t>
            </a:r>
          </a:p>
          <a:p>
            <a:endParaRPr lang="en-AU" dirty="0">
              <a:latin typeface="Calibri" panose="020F0502020204030204" pitchFamily="34" charset="0"/>
              <a:ea typeface="Times New Roman" panose="02020603050405020304" pitchFamily="18" charset="0"/>
            </a:endParaRPr>
          </a:p>
          <a:p>
            <a:endParaRPr lang="en-AU" dirty="0">
              <a:effectLst/>
              <a:latin typeface="Calibri" panose="020F0502020204030204" pitchFamily="34" charset="0"/>
              <a:ea typeface="Times New Roman" panose="02020603050405020304" pitchFamily="18" charset="0"/>
            </a:endParaRPr>
          </a:p>
          <a:p>
            <a:endParaRPr lang="en-AU" dirty="0">
              <a:latin typeface="Calibri" panose="020F0502020204030204" pitchFamily="34" charset="0"/>
              <a:ea typeface="Times New Roman" panose="02020603050405020304" pitchFamily="18" charset="0"/>
            </a:endParaRPr>
          </a:p>
          <a:p>
            <a:endParaRPr lang="en-AU" dirty="0">
              <a:effectLst/>
              <a:latin typeface="Calibri" panose="020F0502020204030204" pitchFamily="34" charset="0"/>
              <a:ea typeface="Times New Roman" panose="02020603050405020304" pitchFamily="18" charset="0"/>
            </a:endParaRPr>
          </a:p>
          <a:p>
            <a:endParaRPr lang="en-AU" dirty="0">
              <a:latin typeface="Calibri" panose="020F0502020204030204" pitchFamily="34" charset="0"/>
              <a:ea typeface="Times New Roman" panose="02020603050405020304" pitchFamily="18" charset="0"/>
            </a:endParaRPr>
          </a:p>
          <a:p>
            <a:endParaRPr lang="en-AU" dirty="0">
              <a:effectLst/>
              <a:latin typeface="Calibri" panose="020F0502020204030204" pitchFamily="34" charset="0"/>
              <a:ea typeface="Times New Roman" panose="02020603050405020304" pitchFamily="18" charset="0"/>
            </a:endParaRPr>
          </a:p>
          <a:p>
            <a:endParaRPr lang="en-US" dirty="0">
              <a:latin typeface="Arial"/>
              <a:cs typeface="Arial"/>
            </a:endParaRPr>
          </a:p>
        </p:txBody>
      </p:sp>
    </p:spTree>
    <p:extLst>
      <p:ext uri="{BB962C8B-B14F-4D97-AF65-F5344CB8AC3E}">
        <p14:creationId xmlns:p14="http://schemas.microsoft.com/office/powerpoint/2010/main" val="2970123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GB" b="1" dirty="0">
                <a:latin typeface="Arial" charset="0"/>
              </a:rPr>
              <a:t>What is a gene?</a:t>
            </a:r>
          </a:p>
        </p:txBody>
      </p:sp>
      <p:sp>
        <p:nvSpPr>
          <p:cNvPr id="3075" name="Rectangle 3"/>
          <p:cNvSpPr>
            <a:spLocks noGrp="1" noChangeArrowheads="1"/>
          </p:cNvSpPr>
          <p:nvPr>
            <p:ph type="body" idx="1"/>
          </p:nvPr>
        </p:nvSpPr>
        <p:spPr>
          <a:xfrm>
            <a:off x="838199" y="1825624"/>
            <a:ext cx="6889511" cy="4747055"/>
          </a:xfrm>
        </p:spPr>
        <p:txBody>
          <a:bodyPr>
            <a:normAutofit fontScale="70000" lnSpcReduction="20000"/>
          </a:bodyPr>
          <a:lstStyle/>
          <a:p>
            <a:pPr eaLnBrk="1" hangingPunct="1">
              <a:lnSpc>
                <a:spcPct val="120000"/>
              </a:lnSpc>
            </a:pPr>
            <a:r>
              <a:rPr lang="en-GB" sz="2400" b="1" dirty="0">
                <a:solidFill>
                  <a:srgbClr val="FF0000"/>
                </a:solidFill>
                <a:latin typeface="Arial" charset="0"/>
              </a:rPr>
              <a:t>Genes</a:t>
            </a:r>
            <a:r>
              <a:rPr lang="en-GB" sz="2400" dirty="0">
                <a:latin typeface="Arial" charset="0"/>
              </a:rPr>
              <a:t> are lengths of DNA, made from a sequence of nucleotide bases.</a:t>
            </a:r>
          </a:p>
          <a:p>
            <a:pPr eaLnBrk="1" hangingPunct="1">
              <a:lnSpc>
                <a:spcPct val="120000"/>
              </a:lnSpc>
            </a:pPr>
            <a:endParaRPr lang="en-GB" sz="2400" dirty="0">
              <a:latin typeface="Arial" charset="0"/>
            </a:endParaRPr>
          </a:p>
          <a:p>
            <a:pPr eaLnBrk="1" hangingPunct="1">
              <a:lnSpc>
                <a:spcPct val="120000"/>
              </a:lnSpc>
            </a:pPr>
            <a:r>
              <a:rPr lang="en-GB" sz="2400" dirty="0">
                <a:latin typeface="Arial" charset="0"/>
              </a:rPr>
              <a:t>These code for one or more proteins.</a:t>
            </a:r>
          </a:p>
          <a:p>
            <a:pPr eaLnBrk="1" hangingPunct="1">
              <a:lnSpc>
                <a:spcPct val="120000"/>
              </a:lnSpc>
            </a:pPr>
            <a:endParaRPr lang="en-GB" sz="2400" dirty="0">
              <a:latin typeface="Arial" charset="0"/>
            </a:endParaRPr>
          </a:p>
          <a:p>
            <a:pPr eaLnBrk="1" hangingPunct="1">
              <a:lnSpc>
                <a:spcPct val="120000"/>
              </a:lnSpc>
            </a:pPr>
            <a:r>
              <a:rPr lang="en-GB" sz="2400" dirty="0">
                <a:latin typeface="Arial" charset="0"/>
              </a:rPr>
              <a:t>Genes are units of hereditary – they can be passed on.</a:t>
            </a:r>
          </a:p>
          <a:p>
            <a:pPr eaLnBrk="1" hangingPunct="1">
              <a:lnSpc>
                <a:spcPct val="120000"/>
              </a:lnSpc>
            </a:pPr>
            <a:endParaRPr lang="en-GB" sz="2400" dirty="0">
              <a:latin typeface="Arial" charset="0"/>
            </a:endParaRPr>
          </a:p>
          <a:p>
            <a:pPr eaLnBrk="1" hangingPunct="1">
              <a:lnSpc>
                <a:spcPct val="120000"/>
              </a:lnSpc>
            </a:pPr>
            <a:r>
              <a:rPr lang="en-GB" sz="2400" dirty="0">
                <a:latin typeface="Arial" charset="0"/>
              </a:rPr>
              <a:t>Most genes are found inside the nucleus of a cell, although some are found in the mitochondria/chloroplasts in eukaryotes.</a:t>
            </a:r>
          </a:p>
          <a:p>
            <a:pPr eaLnBrk="1" hangingPunct="1">
              <a:lnSpc>
                <a:spcPct val="120000"/>
              </a:lnSpc>
            </a:pPr>
            <a:endParaRPr lang="en-GB" sz="2400" dirty="0">
              <a:latin typeface="Arial" charset="0"/>
            </a:endParaRPr>
          </a:p>
          <a:p>
            <a:pPr eaLnBrk="1" hangingPunct="1">
              <a:lnSpc>
                <a:spcPct val="120000"/>
              </a:lnSpc>
            </a:pPr>
            <a:r>
              <a:rPr lang="en-GB" sz="2400" dirty="0">
                <a:latin typeface="Arial" charset="0"/>
              </a:rPr>
              <a:t>The specific space where a gene is found is known as the </a:t>
            </a:r>
            <a:r>
              <a:rPr lang="en-GB" sz="2400" b="1" dirty="0">
                <a:solidFill>
                  <a:srgbClr val="FF0000"/>
                </a:solidFill>
                <a:latin typeface="Arial" charset="0"/>
              </a:rPr>
              <a:t>locus</a:t>
            </a:r>
            <a:r>
              <a:rPr lang="en-GB" sz="2400" dirty="0">
                <a:latin typeface="Arial" charset="0"/>
              </a:rPr>
              <a:t>.</a:t>
            </a:r>
          </a:p>
        </p:txBody>
      </p:sp>
      <p:pic>
        <p:nvPicPr>
          <p:cNvPr id="4098" name="Picture 2" descr="gene and loci">
            <a:extLst>
              <a:ext uri="{FF2B5EF4-FFF2-40B4-BE49-F238E27FC236}">
                <a16:creationId xmlns:a16="http://schemas.microsoft.com/office/drawing/2014/main" id="{2C85F39C-8C80-984D-BCD5-87028CFB1D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7713" y="2313753"/>
            <a:ext cx="3957173" cy="340139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13345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ox(in)">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75">
                                            <p:txEl>
                                              <p:pRg st="2" end="2"/>
                                            </p:txEl>
                                          </p:spTgt>
                                        </p:tgtEl>
                                        <p:attrNameLst>
                                          <p:attrName>style.visibility</p:attrName>
                                        </p:attrNameLst>
                                      </p:cBhvr>
                                      <p:to>
                                        <p:strVal val="visible"/>
                                      </p:to>
                                    </p:set>
                                    <p:animEffect transition="in" filter="box(in)">
                                      <p:cBhvr>
                                        <p:cTn id="12" dur="500"/>
                                        <p:tgtEl>
                                          <p:spTgt spid="30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075">
                                            <p:txEl>
                                              <p:pRg st="4" end="4"/>
                                            </p:txEl>
                                          </p:spTgt>
                                        </p:tgtEl>
                                        <p:attrNameLst>
                                          <p:attrName>style.visibility</p:attrName>
                                        </p:attrNameLst>
                                      </p:cBhvr>
                                      <p:to>
                                        <p:strVal val="visible"/>
                                      </p:to>
                                    </p:set>
                                    <p:animEffect transition="in" filter="box(in)">
                                      <p:cBhvr>
                                        <p:cTn id="17" dur="500"/>
                                        <p:tgtEl>
                                          <p:spTgt spid="307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075">
                                            <p:txEl>
                                              <p:pRg st="6" end="6"/>
                                            </p:txEl>
                                          </p:spTgt>
                                        </p:tgtEl>
                                        <p:attrNameLst>
                                          <p:attrName>style.visibility</p:attrName>
                                        </p:attrNameLst>
                                      </p:cBhvr>
                                      <p:to>
                                        <p:strVal val="visible"/>
                                      </p:to>
                                    </p:set>
                                    <p:animEffect transition="in" filter="box(in)">
                                      <p:cBhvr>
                                        <p:cTn id="22" dur="500"/>
                                        <p:tgtEl>
                                          <p:spTgt spid="3075">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075">
                                            <p:txEl>
                                              <p:pRg st="8" end="8"/>
                                            </p:txEl>
                                          </p:spTgt>
                                        </p:tgtEl>
                                        <p:attrNameLst>
                                          <p:attrName>style.visibility</p:attrName>
                                        </p:attrNameLst>
                                      </p:cBhvr>
                                      <p:to>
                                        <p:strVal val="visible"/>
                                      </p:to>
                                    </p:set>
                                    <p:animEffect transition="in" filter="box(in)">
                                      <p:cBhvr>
                                        <p:cTn id="27" dur="500"/>
                                        <p:tgtEl>
                                          <p:spTgt spid="30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b="1">
                <a:latin typeface="Arial" charset="0"/>
              </a:rPr>
              <a:t>RNA Structure</a:t>
            </a:r>
          </a:p>
        </p:txBody>
      </p:sp>
      <p:sp>
        <p:nvSpPr>
          <p:cNvPr id="7171" name="Rectangle 3"/>
          <p:cNvSpPr>
            <a:spLocks noGrp="1" noChangeArrowheads="1"/>
          </p:cNvSpPr>
          <p:nvPr>
            <p:ph type="body" sz="half" idx="1"/>
          </p:nvPr>
        </p:nvSpPr>
        <p:spPr>
          <a:xfrm>
            <a:off x="680644" y="1600200"/>
            <a:ext cx="6360235" cy="5068888"/>
          </a:xfrm>
        </p:spPr>
        <p:txBody>
          <a:bodyPr>
            <a:normAutofit/>
          </a:bodyPr>
          <a:lstStyle/>
          <a:p>
            <a:pPr marL="533400" indent="-533400"/>
            <a:r>
              <a:rPr lang="en-GB" dirty="0">
                <a:latin typeface="Arial" charset="0"/>
              </a:rPr>
              <a:t>This is a second type of </a:t>
            </a:r>
            <a:r>
              <a:rPr lang="en-GB" b="1" dirty="0">
                <a:solidFill>
                  <a:srgbClr val="FF0000"/>
                </a:solidFill>
                <a:latin typeface="Arial" charset="0"/>
              </a:rPr>
              <a:t>nucleic acid</a:t>
            </a:r>
            <a:r>
              <a:rPr lang="en-GB" dirty="0">
                <a:latin typeface="Arial" charset="0"/>
              </a:rPr>
              <a:t> called </a:t>
            </a:r>
            <a:r>
              <a:rPr lang="en-GB" b="1" dirty="0">
                <a:solidFill>
                  <a:srgbClr val="FF0000"/>
                </a:solidFill>
                <a:latin typeface="Arial" charset="0"/>
              </a:rPr>
              <a:t>ribonucleic acid</a:t>
            </a:r>
          </a:p>
          <a:p>
            <a:pPr marL="533400" indent="-533400"/>
            <a:endParaRPr lang="en-GB" b="1" dirty="0">
              <a:latin typeface="Arial" charset="0"/>
            </a:endParaRPr>
          </a:p>
          <a:p>
            <a:pPr marL="533400" indent="-533400"/>
            <a:r>
              <a:rPr lang="en-GB" dirty="0">
                <a:latin typeface="Arial" charset="0"/>
              </a:rPr>
              <a:t>RNA is also made up of smaller subunits called </a:t>
            </a:r>
            <a:r>
              <a:rPr lang="en-GB" b="1" dirty="0">
                <a:solidFill>
                  <a:srgbClr val="FF0000"/>
                </a:solidFill>
                <a:latin typeface="Arial" charset="0"/>
              </a:rPr>
              <a:t>nucleotides</a:t>
            </a:r>
          </a:p>
          <a:p>
            <a:pPr marL="533400" indent="-533400">
              <a:buNone/>
            </a:pPr>
            <a:endParaRPr lang="en-GB" b="1" dirty="0">
              <a:latin typeface="Arial" charset="0"/>
            </a:endParaRPr>
          </a:p>
          <a:p>
            <a:pPr marL="533400" indent="-533400">
              <a:buFontTx/>
              <a:buAutoNum type="arabicPeriod"/>
            </a:pPr>
            <a:r>
              <a:rPr lang="en-GB" b="1" dirty="0">
                <a:solidFill>
                  <a:srgbClr val="FF0000"/>
                </a:solidFill>
                <a:latin typeface="Arial" charset="0"/>
              </a:rPr>
              <a:t>Phosphate group</a:t>
            </a:r>
          </a:p>
          <a:p>
            <a:pPr marL="533400" indent="-533400">
              <a:buFontTx/>
              <a:buAutoNum type="arabicPeriod"/>
            </a:pPr>
            <a:r>
              <a:rPr lang="en-GB" b="1" dirty="0">
                <a:solidFill>
                  <a:srgbClr val="FF0000"/>
                </a:solidFill>
                <a:latin typeface="Arial" charset="0"/>
              </a:rPr>
              <a:t>Ribose Sugar</a:t>
            </a:r>
          </a:p>
          <a:p>
            <a:pPr marL="533400" indent="-533400">
              <a:buFontTx/>
              <a:buAutoNum type="arabicPeriod"/>
            </a:pPr>
            <a:r>
              <a:rPr lang="en-GB" b="1" dirty="0">
                <a:solidFill>
                  <a:srgbClr val="FF0000"/>
                </a:solidFill>
                <a:latin typeface="Arial" charset="0"/>
              </a:rPr>
              <a:t>Base</a:t>
            </a:r>
          </a:p>
          <a:p>
            <a:pPr marL="533400" indent="-533400">
              <a:buFontTx/>
              <a:buAutoNum type="arabicPeriod"/>
            </a:pPr>
            <a:endParaRPr lang="en-GB" b="1" dirty="0">
              <a:latin typeface="Arial" charset="0"/>
            </a:endParaRPr>
          </a:p>
        </p:txBody>
      </p:sp>
      <p:pic>
        <p:nvPicPr>
          <p:cNvPr id="2" name="Picture 2" descr="Nucleotides | BioNinja">
            <a:extLst>
              <a:ext uri="{FF2B5EF4-FFF2-40B4-BE49-F238E27FC236}">
                <a16:creationId xmlns:a16="http://schemas.microsoft.com/office/drawing/2014/main" id="{453E0799-7E09-1293-42F3-564B496E81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4483"/>
          <a:stretch/>
        </p:blipFill>
        <p:spPr bwMode="auto">
          <a:xfrm>
            <a:off x="7213600" y="1919014"/>
            <a:ext cx="4439995" cy="393076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12197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b="1">
                <a:latin typeface="Arial" charset="0"/>
              </a:rPr>
              <a:t>RNA Structure</a:t>
            </a:r>
          </a:p>
        </p:txBody>
      </p:sp>
      <p:sp>
        <p:nvSpPr>
          <p:cNvPr id="8195" name="Rectangle 3"/>
          <p:cNvSpPr>
            <a:spLocks noGrp="1" noChangeArrowheads="1"/>
          </p:cNvSpPr>
          <p:nvPr>
            <p:ph type="body" sz="half" idx="1"/>
          </p:nvPr>
        </p:nvSpPr>
        <p:spPr>
          <a:xfrm>
            <a:off x="721360" y="1639887"/>
            <a:ext cx="6471920" cy="4852988"/>
          </a:xfrm>
        </p:spPr>
        <p:txBody>
          <a:bodyPr/>
          <a:lstStyle/>
          <a:p>
            <a:pPr eaLnBrk="1" hangingPunct="1">
              <a:lnSpc>
                <a:spcPct val="90000"/>
              </a:lnSpc>
            </a:pPr>
            <a:r>
              <a:rPr lang="en-GB" dirty="0">
                <a:latin typeface="Arial" charset="0"/>
              </a:rPr>
              <a:t>Unlike DNA, RNA only has </a:t>
            </a:r>
            <a:r>
              <a:rPr lang="en-GB" b="1" dirty="0">
                <a:solidFill>
                  <a:srgbClr val="FF0000"/>
                </a:solidFill>
                <a:latin typeface="Arial" charset="0"/>
              </a:rPr>
              <a:t>one</a:t>
            </a:r>
            <a:r>
              <a:rPr lang="en-GB" dirty="0">
                <a:solidFill>
                  <a:srgbClr val="FF0000"/>
                </a:solidFill>
                <a:latin typeface="Arial" charset="0"/>
              </a:rPr>
              <a:t> </a:t>
            </a:r>
            <a:r>
              <a:rPr lang="en-GB" dirty="0">
                <a:latin typeface="Arial" charset="0"/>
              </a:rPr>
              <a:t>nucleotide strand.</a:t>
            </a:r>
          </a:p>
          <a:p>
            <a:pPr eaLnBrk="1" hangingPunct="1">
              <a:lnSpc>
                <a:spcPct val="90000"/>
              </a:lnSpc>
            </a:pPr>
            <a:endParaRPr lang="en-GB" dirty="0">
              <a:latin typeface="Arial" charset="0"/>
            </a:endParaRPr>
          </a:p>
          <a:p>
            <a:pPr eaLnBrk="1" hangingPunct="1">
              <a:lnSpc>
                <a:spcPct val="90000"/>
              </a:lnSpc>
            </a:pPr>
            <a:r>
              <a:rPr lang="en-GB" dirty="0">
                <a:latin typeface="Arial" charset="0"/>
              </a:rPr>
              <a:t>RNA has one base that is different from DNA – the base Uracil replaces Thymine and so </a:t>
            </a:r>
            <a:r>
              <a:rPr lang="en-GB" b="1" dirty="0">
                <a:solidFill>
                  <a:srgbClr val="FF0000"/>
                </a:solidFill>
                <a:latin typeface="Arial" charset="0"/>
              </a:rPr>
              <a:t>Uracil now becomes the complementary base partner of Adenine.</a:t>
            </a:r>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3776" y="508000"/>
            <a:ext cx="2784475" cy="61610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7" name="Line 5"/>
          <p:cNvSpPr>
            <a:spLocks noChangeShapeType="1"/>
          </p:cNvSpPr>
          <p:nvPr/>
        </p:nvSpPr>
        <p:spPr bwMode="auto">
          <a:xfrm>
            <a:off x="6096000" y="1920240"/>
            <a:ext cx="2232026" cy="932498"/>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Tree>
    <p:custDataLst>
      <p:tags r:id="rId1"/>
    </p:custDataLst>
    <p:extLst>
      <p:ext uri="{BB962C8B-B14F-4D97-AF65-F5344CB8AC3E}">
        <p14:creationId xmlns:p14="http://schemas.microsoft.com/office/powerpoint/2010/main" val="3273568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randombar(horizontal)">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randombar(horizontal)">
                                      <p:cBhvr>
                                        <p:cTn id="12" dur="500"/>
                                        <p:tgtEl>
                                          <p:spTgt spid="81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4" presetClass="entr" presetSubtype="0" accel="100000" fill="hold" nodeType="clickEffect">
                                  <p:stCondLst>
                                    <p:cond delay="0"/>
                                  </p:stCondLst>
                                  <p:childTnLst>
                                    <p:set>
                                      <p:cBhvr>
                                        <p:cTn id="16" dur="1" fill="hold">
                                          <p:stCondLst>
                                            <p:cond delay="0"/>
                                          </p:stCondLst>
                                        </p:cTn>
                                        <p:tgtEl>
                                          <p:spTgt spid="8196"/>
                                        </p:tgtEl>
                                        <p:attrNameLst>
                                          <p:attrName>style.visibility</p:attrName>
                                        </p:attrNameLst>
                                      </p:cBhvr>
                                      <p:to>
                                        <p:strVal val="visible"/>
                                      </p:to>
                                    </p:set>
                                    <p:anim calcmode="lin" valueType="num">
                                      <p:cBhvr>
                                        <p:cTn id="17" dur="500" fill="hold"/>
                                        <p:tgtEl>
                                          <p:spTgt spid="8196"/>
                                        </p:tgtEl>
                                        <p:attrNameLst>
                                          <p:attrName>ppt_w</p:attrName>
                                        </p:attrNameLst>
                                      </p:cBhvr>
                                      <p:tavLst>
                                        <p:tav tm="0">
                                          <p:val>
                                            <p:strVal val="#ppt_w*0.05"/>
                                          </p:val>
                                        </p:tav>
                                        <p:tav tm="100000">
                                          <p:val>
                                            <p:strVal val="#ppt_w"/>
                                          </p:val>
                                        </p:tav>
                                      </p:tavLst>
                                    </p:anim>
                                    <p:anim calcmode="lin" valueType="num">
                                      <p:cBhvr>
                                        <p:cTn id="18" dur="500" fill="hold"/>
                                        <p:tgtEl>
                                          <p:spTgt spid="8196"/>
                                        </p:tgtEl>
                                        <p:attrNameLst>
                                          <p:attrName>ppt_h</p:attrName>
                                        </p:attrNameLst>
                                      </p:cBhvr>
                                      <p:tavLst>
                                        <p:tav tm="0">
                                          <p:val>
                                            <p:strVal val="#ppt_h"/>
                                          </p:val>
                                        </p:tav>
                                        <p:tav tm="100000">
                                          <p:val>
                                            <p:strVal val="#ppt_h"/>
                                          </p:val>
                                        </p:tav>
                                      </p:tavLst>
                                    </p:anim>
                                    <p:anim calcmode="lin" valueType="num">
                                      <p:cBhvr>
                                        <p:cTn id="19" dur="500" fill="hold"/>
                                        <p:tgtEl>
                                          <p:spTgt spid="8196"/>
                                        </p:tgtEl>
                                        <p:attrNameLst>
                                          <p:attrName>ppt_x</p:attrName>
                                        </p:attrNameLst>
                                      </p:cBhvr>
                                      <p:tavLst>
                                        <p:tav tm="0">
                                          <p:val>
                                            <p:strVal val="#ppt_x-.2"/>
                                          </p:val>
                                        </p:tav>
                                        <p:tav tm="100000">
                                          <p:val>
                                            <p:strVal val="#ppt_x"/>
                                          </p:val>
                                        </p:tav>
                                      </p:tavLst>
                                    </p:anim>
                                    <p:anim calcmode="lin" valueType="num">
                                      <p:cBhvr>
                                        <p:cTn id="20" dur="500" fill="hold"/>
                                        <p:tgtEl>
                                          <p:spTgt spid="8196"/>
                                        </p:tgtEl>
                                        <p:attrNameLst>
                                          <p:attrName>ppt_y</p:attrName>
                                        </p:attrNameLst>
                                      </p:cBhvr>
                                      <p:tavLst>
                                        <p:tav tm="0">
                                          <p:val>
                                            <p:strVal val="#ppt_y"/>
                                          </p:val>
                                        </p:tav>
                                        <p:tav tm="100000">
                                          <p:val>
                                            <p:strVal val="#ppt_y"/>
                                          </p:val>
                                        </p:tav>
                                      </p:tavLst>
                                    </p:anim>
                                    <p:animEffect transition="in" filter="fade">
                                      <p:cBhvr>
                                        <p:cTn id="21" dur="500"/>
                                        <p:tgtEl>
                                          <p:spTgt spid="819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4" presetClass="entr" presetSubtype="0" accel="100000" fill="hold" grpId="0" nodeType="clickEffect">
                                  <p:stCondLst>
                                    <p:cond delay="0"/>
                                  </p:stCondLst>
                                  <p:childTnLst>
                                    <p:set>
                                      <p:cBhvr>
                                        <p:cTn id="25" dur="1" fill="hold">
                                          <p:stCondLst>
                                            <p:cond delay="0"/>
                                          </p:stCondLst>
                                        </p:cTn>
                                        <p:tgtEl>
                                          <p:spTgt spid="8197"/>
                                        </p:tgtEl>
                                        <p:attrNameLst>
                                          <p:attrName>style.visibility</p:attrName>
                                        </p:attrNameLst>
                                      </p:cBhvr>
                                      <p:to>
                                        <p:strVal val="visible"/>
                                      </p:to>
                                    </p:set>
                                    <p:anim calcmode="lin" valueType="num">
                                      <p:cBhvr>
                                        <p:cTn id="26" dur="500" fill="hold"/>
                                        <p:tgtEl>
                                          <p:spTgt spid="8197"/>
                                        </p:tgtEl>
                                        <p:attrNameLst>
                                          <p:attrName>ppt_w</p:attrName>
                                        </p:attrNameLst>
                                      </p:cBhvr>
                                      <p:tavLst>
                                        <p:tav tm="0">
                                          <p:val>
                                            <p:strVal val="#ppt_w*0.05"/>
                                          </p:val>
                                        </p:tav>
                                        <p:tav tm="100000">
                                          <p:val>
                                            <p:strVal val="#ppt_w"/>
                                          </p:val>
                                        </p:tav>
                                      </p:tavLst>
                                    </p:anim>
                                    <p:anim calcmode="lin" valueType="num">
                                      <p:cBhvr>
                                        <p:cTn id="27" dur="500" fill="hold"/>
                                        <p:tgtEl>
                                          <p:spTgt spid="8197"/>
                                        </p:tgtEl>
                                        <p:attrNameLst>
                                          <p:attrName>ppt_h</p:attrName>
                                        </p:attrNameLst>
                                      </p:cBhvr>
                                      <p:tavLst>
                                        <p:tav tm="0">
                                          <p:val>
                                            <p:strVal val="#ppt_h"/>
                                          </p:val>
                                        </p:tav>
                                        <p:tav tm="100000">
                                          <p:val>
                                            <p:strVal val="#ppt_h"/>
                                          </p:val>
                                        </p:tav>
                                      </p:tavLst>
                                    </p:anim>
                                    <p:anim calcmode="lin" valueType="num">
                                      <p:cBhvr>
                                        <p:cTn id="28" dur="500" fill="hold"/>
                                        <p:tgtEl>
                                          <p:spTgt spid="8197"/>
                                        </p:tgtEl>
                                        <p:attrNameLst>
                                          <p:attrName>ppt_x</p:attrName>
                                        </p:attrNameLst>
                                      </p:cBhvr>
                                      <p:tavLst>
                                        <p:tav tm="0">
                                          <p:val>
                                            <p:strVal val="#ppt_x-.2"/>
                                          </p:val>
                                        </p:tav>
                                        <p:tav tm="100000">
                                          <p:val>
                                            <p:strVal val="#ppt_x"/>
                                          </p:val>
                                        </p:tav>
                                      </p:tavLst>
                                    </p:anim>
                                    <p:anim calcmode="lin" valueType="num">
                                      <p:cBhvr>
                                        <p:cTn id="29" dur="500" fill="hold"/>
                                        <p:tgtEl>
                                          <p:spTgt spid="8197"/>
                                        </p:tgtEl>
                                        <p:attrNameLst>
                                          <p:attrName>ppt_y</p:attrName>
                                        </p:attrNameLst>
                                      </p:cBhvr>
                                      <p:tavLst>
                                        <p:tav tm="0">
                                          <p:val>
                                            <p:strVal val="#ppt_y"/>
                                          </p:val>
                                        </p:tav>
                                        <p:tav tm="100000">
                                          <p:val>
                                            <p:strVal val="#ppt_y"/>
                                          </p:val>
                                        </p:tav>
                                      </p:tavLst>
                                    </p:anim>
                                    <p:animEffect transition="in" filter="fade">
                                      <p:cBhvr>
                                        <p:cTn id="30"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P spid="81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b="1" dirty="0">
                <a:latin typeface="Arial" charset="0"/>
              </a:rPr>
              <a:t>Messenger RNA</a:t>
            </a:r>
          </a:p>
        </p:txBody>
      </p:sp>
      <p:sp>
        <p:nvSpPr>
          <p:cNvPr id="9219" name="Rectangle 3"/>
          <p:cNvSpPr>
            <a:spLocks noGrp="1" noChangeArrowheads="1"/>
          </p:cNvSpPr>
          <p:nvPr>
            <p:ph type="body" idx="1"/>
          </p:nvPr>
        </p:nvSpPr>
        <p:spPr>
          <a:xfrm>
            <a:off x="944880" y="1600201"/>
            <a:ext cx="5896709" cy="5025683"/>
          </a:xfrm>
        </p:spPr>
        <p:txBody>
          <a:bodyPr>
            <a:noAutofit/>
          </a:bodyPr>
          <a:lstStyle/>
          <a:p>
            <a:pPr eaLnBrk="1" hangingPunct="1"/>
            <a:r>
              <a:rPr lang="en-GB" sz="2400" dirty="0">
                <a:latin typeface="Arial" charset="0"/>
              </a:rPr>
              <a:t>DNA is the </a:t>
            </a:r>
            <a:r>
              <a:rPr lang="ja-JP" altLang="en-GB" sz="2400" dirty="0">
                <a:latin typeface="Arial" charset="0"/>
              </a:rPr>
              <a:t>“</a:t>
            </a:r>
            <a:r>
              <a:rPr lang="en-GB" sz="2400" dirty="0">
                <a:latin typeface="Arial" charset="0"/>
              </a:rPr>
              <a:t>instruction manual</a:t>
            </a:r>
            <a:r>
              <a:rPr lang="ja-JP" altLang="en-GB" sz="2400" dirty="0">
                <a:latin typeface="Arial" charset="0"/>
              </a:rPr>
              <a:t>”</a:t>
            </a:r>
            <a:r>
              <a:rPr lang="en-GB" sz="2400" dirty="0">
                <a:latin typeface="Arial" charset="0"/>
              </a:rPr>
              <a:t> for making proteins, but protein synthesis itself occurs in the </a:t>
            </a:r>
            <a:r>
              <a:rPr lang="en-GB" sz="2400" b="1" dirty="0">
                <a:solidFill>
                  <a:srgbClr val="FF0000"/>
                </a:solidFill>
                <a:latin typeface="Arial" charset="0"/>
              </a:rPr>
              <a:t>cytoplasm</a:t>
            </a:r>
            <a:r>
              <a:rPr lang="en-GB" sz="2400" b="1" dirty="0">
                <a:latin typeface="Arial" charset="0"/>
              </a:rPr>
              <a:t>.</a:t>
            </a:r>
          </a:p>
          <a:p>
            <a:pPr eaLnBrk="1" hangingPunct="1"/>
            <a:endParaRPr lang="en-GB" sz="2400" b="1" dirty="0">
              <a:latin typeface="Arial" charset="0"/>
            </a:endParaRPr>
          </a:p>
          <a:p>
            <a:pPr eaLnBrk="1" hangingPunct="1"/>
            <a:r>
              <a:rPr lang="en-GB" sz="2400" b="1" dirty="0">
                <a:solidFill>
                  <a:srgbClr val="FF0000"/>
                </a:solidFill>
                <a:latin typeface="Arial" charset="0"/>
              </a:rPr>
              <a:t>Messenger RNA (mRNA) </a:t>
            </a:r>
            <a:r>
              <a:rPr lang="en-GB" sz="2400" dirty="0">
                <a:solidFill>
                  <a:srgbClr val="FF0000"/>
                </a:solidFill>
                <a:latin typeface="Arial" charset="0"/>
              </a:rPr>
              <a:t>is</a:t>
            </a:r>
            <a:r>
              <a:rPr lang="en-GB" sz="2400" b="1" dirty="0">
                <a:solidFill>
                  <a:srgbClr val="FF0000"/>
                </a:solidFill>
                <a:latin typeface="Arial" charset="0"/>
              </a:rPr>
              <a:t> </a:t>
            </a:r>
            <a:r>
              <a:rPr lang="en-GB" sz="2400" dirty="0">
                <a:latin typeface="Arial" charset="0"/>
              </a:rPr>
              <a:t>a type of RNA</a:t>
            </a:r>
            <a:r>
              <a:rPr lang="en-GB" sz="2400" b="1" dirty="0">
                <a:latin typeface="Arial" charset="0"/>
              </a:rPr>
              <a:t> </a:t>
            </a:r>
            <a:r>
              <a:rPr lang="en-GB" sz="2400" dirty="0">
                <a:latin typeface="Arial" charset="0"/>
              </a:rPr>
              <a:t>that</a:t>
            </a:r>
            <a:r>
              <a:rPr lang="en-GB" sz="2400" b="1" dirty="0">
                <a:latin typeface="Arial" charset="0"/>
              </a:rPr>
              <a:t> </a:t>
            </a:r>
            <a:r>
              <a:rPr lang="en-GB" sz="2400" dirty="0">
                <a:latin typeface="Arial" charset="0"/>
              </a:rPr>
              <a:t>copies information from a particular strand of DNA and carries it out into the cytoplasm.</a:t>
            </a:r>
          </a:p>
          <a:p>
            <a:pPr eaLnBrk="1" hangingPunct="1"/>
            <a:endParaRPr lang="en-GB" sz="2400" dirty="0">
              <a:latin typeface="Arial" charset="0"/>
            </a:endParaRPr>
          </a:p>
          <a:p>
            <a:pPr eaLnBrk="1" hangingPunct="1"/>
            <a:r>
              <a:rPr lang="en-GB" sz="2400" dirty="0">
                <a:latin typeface="Arial" charset="0"/>
              </a:rPr>
              <a:t>This process is called </a:t>
            </a:r>
            <a:r>
              <a:rPr lang="en-GB" sz="2400" b="1" dirty="0">
                <a:solidFill>
                  <a:srgbClr val="FF0000"/>
                </a:solidFill>
                <a:latin typeface="Arial" charset="0"/>
              </a:rPr>
              <a:t>transcription</a:t>
            </a:r>
            <a:r>
              <a:rPr lang="en-GB" sz="2400" b="1" dirty="0">
                <a:latin typeface="Arial" charset="0"/>
              </a:rPr>
              <a:t>.</a:t>
            </a:r>
          </a:p>
        </p:txBody>
      </p:sp>
      <p:pic>
        <p:nvPicPr>
          <p:cNvPr id="9218" name="Picture 2">
            <a:extLst>
              <a:ext uri="{FF2B5EF4-FFF2-40B4-BE49-F238E27FC236}">
                <a16:creationId xmlns:a16="http://schemas.microsoft.com/office/drawing/2014/main" id="{C04153CE-C7AA-5CEA-9C89-B1FD39EE3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3735" y="905986"/>
            <a:ext cx="5334000" cy="5334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75521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p:cTn id="7" dur="500" fill="hold"/>
                                        <p:tgtEl>
                                          <p:spTgt spid="9219">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9219">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9219">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9219">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921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9219">
                                            <p:txEl>
                                              <p:pRg st="2" end="2"/>
                                            </p:txEl>
                                          </p:spTgt>
                                        </p:tgtEl>
                                        <p:attrNameLst>
                                          <p:attrName>style.visibility</p:attrName>
                                        </p:attrNameLst>
                                      </p:cBhvr>
                                      <p:to>
                                        <p:strVal val="visible"/>
                                      </p:to>
                                    </p:set>
                                    <p:anim calcmode="lin" valueType="num">
                                      <p:cBhvr>
                                        <p:cTn id="16" dur="500" fill="hold"/>
                                        <p:tgtEl>
                                          <p:spTgt spid="9219">
                                            <p:txEl>
                                              <p:pRg st="2" end="2"/>
                                            </p:txEl>
                                          </p:spTgt>
                                        </p:tgtEl>
                                        <p:attrNameLst>
                                          <p:attrName>ppt_w</p:attrName>
                                        </p:attrNameLst>
                                      </p:cBhvr>
                                      <p:tavLst>
                                        <p:tav tm="0">
                                          <p:val>
                                            <p:strVal val="#ppt_w*0.05"/>
                                          </p:val>
                                        </p:tav>
                                        <p:tav tm="100000">
                                          <p:val>
                                            <p:strVal val="#ppt_w"/>
                                          </p:val>
                                        </p:tav>
                                      </p:tavLst>
                                    </p:anim>
                                    <p:anim calcmode="lin" valueType="num">
                                      <p:cBhvr>
                                        <p:cTn id="17" dur="500" fill="hold"/>
                                        <p:tgtEl>
                                          <p:spTgt spid="9219">
                                            <p:txEl>
                                              <p:pRg st="2" end="2"/>
                                            </p:txEl>
                                          </p:spTgt>
                                        </p:tgtEl>
                                        <p:attrNameLst>
                                          <p:attrName>ppt_h</p:attrName>
                                        </p:attrNameLst>
                                      </p:cBhvr>
                                      <p:tavLst>
                                        <p:tav tm="0">
                                          <p:val>
                                            <p:strVal val="#ppt_h"/>
                                          </p:val>
                                        </p:tav>
                                        <p:tav tm="100000">
                                          <p:val>
                                            <p:strVal val="#ppt_h"/>
                                          </p:val>
                                        </p:tav>
                                      </p:tavLst>
                                    </p:anim>
                                    <p:anim calcmode="lin" valueType="num">
                                      <p:cBhvr>
                                        <p:cTn id="18" dur="500" fill="hold"/>
                                        <p:tgtEl>
                                          <p:spTgt spid="9219">
                                            <p:txEl>
                                              <p:pRg st="2" end="2"/>
                                            </p:txEl>
                                          </p:spTgt>
                                        </p:tgtEl>
                                        <p:attrNameLst>
                                          <p:attrName>ppt_x</p:attrName>
                                        </p:attrNameLst>
                                      </p:cBhvr>
                                      <p:tavLst>
                                        <p:tav tm="0">
                                          <p:val>
                                            <p:strVal val="#ppt_x-.2"/>
                                          </p:val>
                                        </p:tav>
                                        <p:tav tm="100000">
                                          <p:val>
                                            <p:strVal val="#ppt_x"/>
                                          </p:val>
                                        </p:tav>
                                      </p:tavLst>
                                    </p:anim>
                                    <p:anim calcmode="lin" valueType="num">
                                      <p:cBhvr>
                                        <p:cTn id="19" dur="500" fill="hold"/>
                                        <p:tgtEl>
                                          <p:spTgt spid="9219">
                                            <p:txEl>
                                              <p:pRg st="2" end="2"/>
                                            </p:txEl>
                                          </p:spTgt>
                                        </p:tgtEl>
                                        <p:attrNameLst>
                                          <p:attrName>ppt_y</p:attrName>
                                        </p:attrNameLst>
                                      </p:cBhvr>
                                      <p:tavLst>
                                        <p:tav tm="0">
                                          <p:val>
                                            <p:strVal val="#ppt_y"/>
                                          </p:val>
                                        </p:tav>
                                        <p:tav tm="100000">
                                          <p:val>
                                            <p:strVal val="#ppt_y"/>
                                          </p:val>
                                        </p:tav>
                                      </p:tavLst>
                                    </p:anim>
                                    <p:animEffect transition="in" filter="fade">
                                      <p:cBhvr>
                                        <p:cTn id="20" dur="500"/>
                                        <p:tgtEl>
                                          <p:spTgt spid="9219">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9219">
                                            <p:txEl>
                                              <p:pRg st="4" end="4"/>
                                            </p:txEl>
                                          </p:spTgt>
                                        </p:tgtEl>
                                        <p:attrNameLst>
                                          <p:attrName>style.visibility</p:attrName>
                                        </p:attrNameLst>
                                      </p:cBhvr>
                                      <p:to>
                                        <p:strVal val="visible"/>
                                      </p:to>
                                    </p:set>
                                    <p:anim calcmode="lin" valueType="num">
                                      <p:cBhvr>
                                        <p:cTn id="25" dur="500" fill="hold"/>
                                        <p:tgtEl>
                                          <p:spTgt spid="9219">
                                            <p:txEl>
                                              <p:pRg st="4" end="4"/>
                                            </p:txEl>
                                          </p:spTgt>
                                        </p:tgtEl>
                                        <p:attrNameLst>
                                          <p:attrName>ppt_w</p:attrName>
                                        </p:attrNameLst>
                                      </p:cBhvr>
                                      <p:tavLst>
                                        <p:tav tm="0">
                                          <p:val>
                                            <p:strVal val="#ppt_w*0.05"/>
                                          </p:val>
                                        </p:tav>
                                        <p:tav tm="100000">
                                          <p:val>
                                            <p:strVal val="#ppt_w"/>
                                          </p:val>
                                        </p:tav>
                                      </p:tavLst>
                                    </p:anim>
                                    <p:anim calcmode="lin" valueType="num">
                                      <p:cBhvr>
                                        <p:cTn id="26" dur="500" fill="hold"/>
                                        <p:tgtEl>
                                          <p:spTgt spid="9219">
                                            <p:txEl>
                                              <p:pRg st="4" end="4"/>
                                            </p:txEl>
                                          </p:spTgt>
                                        </p:tgtEl>
                                        <p:attrNameLst>
                                          <p:attrName>ppt_h</p:attrName>
                                        </p:attrNameLst>
                                      </p:cBhvr>
                                      <p:tavLst>
                                        <p:tav tm="0">
                                          <p:val>
                                            <p:strVal val="#ppt_h"/>
                                          </p:val>
                                        </p:tav>
                                        <p:tav tm="100000">
                                          <p:val>
                                            <p:strVal val="#ppt_h"/>
                                          </p:val>
                                        </p:tav>
                                      </p:tavLst>
                                    </p:anim>
                                    <p:anim calcmode="lin" valueType="num">
                                      <p:cBhvr>
                                        <p:cTn id="27" dur="500" fill="hold"/>
                                        <p:tgtEl>
                                          <p:spTgt spid="9219">
                                            <p:txEl>
                                              <p:pRg st="4" end="4"/>
                                            </p:txEl>
                                          </p:spTgt>
                                        </p:tgtEl>
                                        <p:attrNameLst>
                                          <p:attrName>ppt_x</p:attrName>
                                        </p:attrNameLst>
                                      </p:cBhvr>
                                      <p:tavLst>
                                        <p:tav tm="0">
                                          <p:val>
                                            <p:strVal val="#ppt_x-.2"/>
                                          </p:val>
                                        </p:tav>
                                        <p:tav tm="100000">
                                          <p:val>
                                            <p:strVal val="#ppt_x"/>
                                          </p:val>
                                        </p:tav>
                                      </p:tavLst>
                                    </p:anim>
                                    <p:anim calcmode="lin" valueType="num">
                                      <p:cBhvr>
                                        <p:cTn id="28" dur="500" fill="hold"/>
                                        <p:tgtEl>
                                          <p:spTgt spid="9219">
                                            <p:txEl>
                                              <p:pRg st="4" end="4"/>
                                            </p:txEl>
                                          </p:spTgt>
                                        </p:tgtEl>
                                        <p:attrNameLst>
                                          <p:attrName>ppt_y</p:attrName>
                                        </p:attrNameLst>
                                      </p:cBhvr>
                                      <p:tavLst>
                                        <p:tav tm="0">
                                          <p:val>
                                            <p:strVal val="#ppt_y"/>
                                          </p:val>
                                        </p:tav>
                                        <p:tav tm="100000">
                                          <p:val>
                                            <p:strVal val="#ppt_y"/>
                                          </p:val>
                                        </p:tav>
                                      </p:tavLst>
                                    </p:anim>
                                    <p:animEffect transition="in" filter="fade">
                                      <p:cBhvr>
                                        <p:cTn id="29"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643F-6188-F30D-0C3A-733BDA5EF7F6}"/>
              </a:ext>
            </a:extLst>
          </p:cNvPr>
          <p:cNvSpPr>
            <a:spLocks noGrp="1"/>
          </p:cNvSpPr>
          <p:nvPr>
            <p:ph type="title"/>
          </p:nvPr>
        </p:nvSpPr>
        <p:spPr/>
        <p:txBody>
          <a:bodyPr vert="horz" lIns="91440" tIns="45720" rIns="91440" bIns="45720" rtlCol="0" anchor="b">
            <a:normAutofit/>
          </a:bodyPr>
          <a:lstStyle/>
          <a:p>
            <a:r>
              <a:rPr lang="en-US" b="1" kern="1200" dirty="0">
                <a:solidFill>
                  <a:schemeClr val="tx1"/>
                </a:solidFill>
                <a:latin typeface="Arial" panose="020B0604020202020204" pitchFamily="34" charset="0"/>
                <a:cs typeface="Arial" panose="020B0604020202020204" pitchFamily="34" charset="0"/>
              </a:rPr>
              <a:t>Transfer RNA (tRNA)</a:t>
            </a:r>
          </a:p>
        </p:txBody>
      </p:sp>
      <p:sp>
        <p:nvSpPr>
          <p:cNvPr id="3" name="Content Placeholder 2">
            <a:extLst>
              <a:ext uri="{FF2B5EF4-FFF2-40B4-BE49-F238E27FC236}">
                <a16:creationId xmlns:a16="http://schemas.microsoft.com/office/drawing/2014/main" id="{05021B1E-92D9-BF5A-D4EA-4B256F6CE120}"/>
              </a:ext>
            </a:extLst>
          </p:cNvPr>
          <p:cNvSpPr>
            <a:spLocks noGrp="1"/>
          </p:cNvSpPr>
          <p:nvPr>
            <p:ph idx="1"/>
          </p:nvPr>
        </p:nvSpPr>
        <p:spPr>
          <a:xfrm>
            <a:off x="838200" y="1825625"/>
            <a:ext cx="6543675" cy="4351338"/>
          </a:xfrm>
        </p:spPr>
        <p:txBody>
          <a:bodyPr vert="horz" lIns="91440" tIns="45720" rIns="91440" bIns="45720" rtlCol="0">
            <a:normAutofit/>
          </a:bodyPr>
          <a:lstStyle/>
          <a:p>
            <a:r>
              <a:rPr lang="en-US" sz="3200" dirty="0"/>
              <a:t>A small molecule of RNA, containing only 70 – 90 nucleotides.</a:t>
            </a:r>
          </a:p>
          <a:p>
            <a:endParaRPr lang="en-US" sz="3200" dirty="0"/>
          </a:p>
          <a:p>
            <a:r>
              <a:rPr lang="en-US" sz="3200" dirty="0"/>
              <a:t>Each </a:t>
            </a:r>
            <a:r>
              <a:rPr lang="en-US" sz="3200" b="1" dirty="0">
                <a:solidFill>
                  <a:srgbClr val="FF0000"/>
                </a:solidFill>
              </a:rPr>
              <a:t>tRNA molecule </a:t>
            </a:r>
            <a:r>
              <a:rPr lang="en-US" sz="3200" dirty="0"/>
              <a:t>can </a:t>
            </a:r>
            <a:r>
              <a:rPr lang="en-US" sz="3200" b="1" dirty="0">
                <a:solidFill>
                  <a:srgbClr val="FF0000"/>
                </a:solidFill>
              </a:rPr>
              <a:t>carry a specific amino acid</a:t>
            </a:r>
            <a:r>
              <a:rPr lang="en-US" sz="3200" dirty="0"/>
              <a:t> and therefore plays a vital role in protein synthesis (translation)</a:t>
            </a:r>
          </a:p>
        </p:txBody>
      </p:sp>
      <p:pic>
        <p:nvPicPr>
          <p:cNvPr id="8194" name="Picture 2" descr="Stages of translation (article) | Khan Academy">
            <a:extLst>
              <a:ext uri="{FF2B5EF4-FFF2-40B4-BE49-F238E27FC236}">
                <a16:creationId xmlns:a16="http://schemas.microsoft.com/office/drawing/2014/main" id="{9C8F6C41-9BBB-2A4C-C877-5751E1EB38A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98079" y="1894605"/>
            <a:ext cx="4390940" cy="337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816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AD44B-6641-0FA3-4C2E-A9D5E8F38D13}"/>
              </a:ext>
            </a:extLst>
          </p:cNvPr>
          <p:cNvSpPr>
            <a:spLocks noGrp="1"/>
          </p:cNvSpPr>
          <p:nvPr>
            <p:ph type="title"/>
          </p:nvPr>
        </p:nvSpPr>
        <p:spPr/>
        <p:txBody>
          <a:bodyPr>
            <a:normAutofit/>
          </a:bodyPr>
          <a:lstStyle/>
          <a:p>
            <a:r>
              <a:rPr lang="en-AU" sz="4000" b="1" dirty="0"/>
              <a:t>Summary of similarities and differences between DNA and RNA</a:t>
            </a:r>
          </a:p>
        </p:txBody>
      </p:sp>
      <p:graphicFrame>
        <p:nvGraphicFramePr>
          <p:cNvPr id="4" name="Content Placeholder 3">
            <a:extLst>
              <a:ext uri="{FF2B5EF4-FFF2-40B4-BE49-F238E27FC236}">
                <a16:creationId xmlns:a16="http://schemas.microsoft.com/office/drawing/2014/main" id="{7364600E-DB9D-7EBF-C7CD-934D5EEA3106}"/>
              </a:ext>
            </a:extLst>
          </p:cNvPr>
          <p:cNvGraphicFramePr>
            <a:graphicFrameLocks noGrp="1"/>
          </p:cNvGraphicFramePr>
          <p:nvPr>
            <p:ph idx="1"/>
            <p:extLst>
              <p:ext uri="{D42A27DB-BD31-4B8C-83A1-F6EECF244321}">
                <p14:modId xmlns:p14="http://schemas.microsoft.com/office/powerpoint/2010/main" val="1008584085"/>
              </p:ext>
            </p:extLst>
          </p:nvPr>
        </p:nvGraphicFramePr>
        <p:xfrm>
          <a:off x="1161645" y="1926358"/>
          <a:ext cx="10192155" cy="3946541"/>
        </p:xfrm>
        <a:graphic>
          <a:graphicData uri="http://schemas.openxmlformats.org/drawingml/2006/table">
            <a:tbl>
              <a:tblPr firstRow="1" firstCol="1" bandRow="1">
                <a:tableStyleId>{5940675A-B579-460E-94D1-54222C63F5DA}</a:tableStyleId>
              </a:tblPr>
              <a:tblGrid>
                <a:gridCol w="1821154">
                  <a:extLst>
                    <a:ext uri="{9D8B030D-6E8A-4147-A177-3AD203B41FA5}">
                      <a16:colId xmlns:a16="http://schemas.microsoft.com/office/drawing/2014/main" val="467217455"/>
                    </a:ext>
                  </a:extLst>
                </a:gridCol>
                <a:gridCol w="3940404">
                  <a:extLst>
                    <a:ext uri="{9D8B030D-6E8A-4147-A177-3AD203B41FA5}">
                      <a16:colId xmlns:a16="http://schemas.microsoft.com/office/drawing/2014/main" val="2728784289"/>
                    </a:ext>
                  </a:extLst>
                </a:gridCol>
                <a:gridCol w="4430597">
                  <a:extLst>
                    <a:ext uri="{9D8B030D-6E8A-4147-A177-3AD203B41FA5}">
                      <a16:colId xmlns:a16="http://schemas.microsoft.com/office/drawing/2014/main" val="1838097891"/>
                    </a:ext>
                  </a:extLst>
                </a:gridCol>
              </a:tblGrid>
              <a:tr h="319700">
                <a:tc>
                  <a:txBody>
                    <a:bodyPr/>
                    <a:lstStyle/>
                    <a:p>
                      <a:pPr algn="ctr">
                        <a:spcBef>
                          <a:spcPts val="1000"/>
                        </a:spcBef>
                        <a:tabLst>
                          <a:tab pos="270510" algn="l"/>
                        </a:tabLst>
                      </a:pPr>
                      <a:r>
                        <a:rPr lang="en-AU" sz="2000" dirty="0">
                          <a:effectLst/>
                        </a:rPr>
                        <a:t> </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b="1" dirty="0">
                          <a:effectLst/>
                        </a:rPr>
                        <a:t>DNA</a:t>
                      </a:r>
                      <a:endParaRPr lang="en-AU"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b="1" dirty="0">
                          <a:effectLst/>
                        </a:rPr>
                        <a:t>RNA</a:t>
                      </a:r>
                      <a:endParaRPr lang="en-AU"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2795497"/>
                  </a:ext>
                </a:extLst>
              </a:tr>
              <a:tr h="1678427">
                <a:tc>
                  <a:txBody>
                    <a:bodyPr/>
                    <a:lstStyle/>
                    <a:p>
                      <a:pPr algn="ctr">
                        <a:spcBef>
                          <a:spcPts val="1000"/>
                        </a:spcBef>
                        <a:tabLst>
                          <a:tab pos="270510" algn="l"/>
                        </a:tabLst>
                      </a:pPr>
                      <a:endParaRPr lang="en-AU" sz="2000" b="1" dirty="0">
                        <a:effectLst/>
                      </a:endParaRPr>
                    </a:p>
                    <a:p>
                      <a:pPr algn="ctr">
                        <a:spcBef>
                          <a:spcPts val="1000"/>
                        </a:spcBef>
                        <a:tabLst>
                          <a:tab pos="270510" algn="l"/>
                        </a:tabLst>
                      </a:pPr>
                      <a:r>
                        <a:rPr lang="en-AU" sz="2000" b="1" dirty="0">
                          <a:effectLst/>
                        </a:rPr>
                        <a:t>Similarities  </a:t>
                      </a:r>
                      <a:endParaRPr lang="en-AU"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gn="ctr">
                        <a:spcBef>
                          <a:spcPts val="1000"/>
                        </a:spcBef>
                        <a:tabLst>
                          <a:tab pos="270510" algn="l"/>
                        </a:tabLst>
                      </a:pPr>
                      <a:r>
                        <a:rPr lang="en-AU" sz="2000" dirty="0">
                          <a:effectLst/>
                        </a:rPr>
                        <a:t>Bases – adenine, cytosine and guanine</a:t>
                      </a:r>
                    </a:p>
                    <a:p>
                      <a:pPr algn="ctr">
                        <a:spcBef>
                          <a:spcPts val="1000"/>
                        </a:spcBef>
                        <a:tabLst>
                          <a:tab pos="270510" algn="l"/>
                        </a:tabLst>
                      </a:pPr>
                      <a:r>
                        <a:rPr lang="en-AU" sz="2000" dirty="0">
                          <a:effectLst/>
                        </a:rPr>
                        <a:t>Both found in the nucleus </a:t>
                      </a:r>
                    </a:p>
                    <a:p>
                      <a:pPr algn="ctr">
                        <a:spcBef>
                          <a:spcPts val="1000"/>
                        </a:spcBef>
                        <a:tabLst>
                          <a:tab pos="270510" algn="l"/>
                        </a:tabLst>
                      </a:pPr>
                      <a:r>
                        <a:rPr lang="en-AU" sz="2000" dirty="0">
                          <a:effectLst/>
                        </a:rPr>
                        <a:t>Involved in protein synthesis </a:t>
                      </a:r>
                    </a:p>
                    <a:p>
                      <a:pPr algn="ctr">
                        <a:spcBef>
                          <a:spcPts val="1000"/>
                        </a:spcBef>
                        <a:tabLst>
                          <a:tab pos="270510" algn="l"/>
                        </a:tabLst>
                      </a:pPr>
                      <a:r>
                        <a:rPr lang="en-AU" sz="2000" dirty="0">
                          <a:effectLst/>
                        </a:rPr>
                        <a:t>Formed by polymerase </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AU"/>
                    </a:p>
                  </a:txBody>
                  <a:tcPr/>
                </a:tc>
                <a:extLst>
                  <a:ext uri="{0D108BD9-81ED-4DB2-BD59-A6C34878D82A}">
                    <a16:rowId xmlns:a16="http://schemas.microsoft.com/office/drawing/2014/main" val="2248285833"/>
                  </a:ext>
                </a:extLst>
              </a:tr>
              <a:tr h="319700">
                <a:tc rowSpan="5">
                  <a:txBody>
                    <a:bodyPr/>
                    <a:lstStyle/>
                    <a:p>
                      <a:pPr algn="ctr">
                        <a:spcBef>
                          <a:spcPts val="1000"/>
                        </a:spcBef>
                        <a:tabLst>
                          <a:tab pos="270510" algn="l"/>
                        </a:tabLst>
                      </a:pPr>
                      <a:endParaRPr lang="en-AU" sz="2000" b="1" dirty="0">
                        <a:effectLst/>
                      </a:endParaRPr>
                    </a:p>
                    <a:p>
                      <a:pPr algn="ctr">
                        <a:spcBef>
                          <a:spcPts val="1000"/>
                        </a:spcBef>
                        <a:tabLst>
                          <a:tab pos="270510" algn="l"/>
                        </a:tabLst>
                      </a:pPr>
                      <a:endParaRPr lang="en-AU" sz="2000" b="1" dirty="0">
                        <a:effectLst/>
                      </a:endParaRPr>
                    </a:p>
                    <a:p>
                      <a:pPr algn="ctr">
                        <a:spcBef>
                          <a:spcPts val="1000"/>
                        </a:spcBef>
                        <a:tabLst>
                          <a:tab pos="270510" algn="l"/>
                        </a:tabLst>
                      </a:pPr>
                      <a:r>
                        <a:rPr lang="en-AU" sz="2000" b="1" dirty="0">
                          <a:effectLst/>
                        </a:rPr>
                        <a:t>Differences </a:t>
                      </a:r>
                      <a:endParaRPr lang="en-AU"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b="1" dirty="0">
                          <a:effectLst/>
                        </a:rPr>
                        <a:t>Thymine </a:t>
                      </a:r>
                      <a:endParaRPr lang="en-AU"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b="1">
                          <a:effectLst/>
                        </a:rPr>
                        <a:t>Uracil </a:t>
                      </a:r>
                      <a:endParaRPr lang="en-AU"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5305647"/>
                  </a:ext>
                </a:extLst>
              </a:tr>
              <a:tr h="434067">
                <a:tc vMerge="1">
                  <a:txBody>
                    <a:bodyPr/>
                    <a:lstStyle/>
                    <a:p>
                      <a:endParaRPr lang="en-AU"/>
                    </a:p>
                  </a:txBody>
                  <a:tcPr/>
                </a:tc>
                <a:tc>
                  <a:txBody>
                    <a:bodyPr/>
                    <a:lstStyle/>
                    <a:p>
                      <a:pPr algn="ctr">
                        <a:spcBef>
                          <a:spcPts val="1000"/>
                        </a:spcBef>
                        <a:tabLst>
                          <a:tab pos="270510" algn="l"/>
                        </a:tabLst>
                      </a:pPr>
                      <a:r>
                        <a:rPr lang="en-AU" sz="2000" dirty="0">
                          <a:effectLst/>
                        </a:rPr>
                        <a:t>Unable to leave nucleus </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dirty="0">
                          <a:effectLst/>
                        </a:rPr>
                        <a:t>Can leave the nucleus </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25708191"/>
                  </a:ext>
                </a:extLst>
              </a:tr>
              <a:tr h="319700">
                <a:tc vMerge="1">
                  <a:txBody>
                    <a:bodyPr/>
                    <a:lstStyle/>
                    <a:p>
                      <a:endParaRPr lang="en-AU"/>
                    </a:p>
                  </a:txBody>
                  <a:tcPr/>
                </a:tc>
                <a:tc>
                  <a:txBody>
                    <a:bodyPr/>
                    <a:lstStyle/>
                    <a:p>
                      <a:pPr algn="ctr">
                        <a:spcBef>
                          <a:spcPts val="1000"/>
                        </a:spcBef>
                        <a:tabLst>
                          <a:tab pos="270510" algn="l"/>
                        </a:tabLst>
                      </a:pPr>
                      <a:r>
                        <a:rPr lang="en-AU" sz="2000">
                          <a:effectLst/>
                        </a:rPr>
                        <a:t>Double strand</a:t>
                      </a:r>
                      <a:endParaRPr lang="en-A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a:effectLst/>
                        </a:rPr>
                        <a:t>Single strand </a:t>
                      </a:r>
                      <a:endParaRPr lang="en-AU"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05962239"/>
                  </a:ext>
                </a:extLst>
              </a:tr>
              <a:tr h="472151">
                <a:tc vMerge="1">
                  <a:txBody>
                    <a:bodyPr/>
                    <a:lstStyle/>
                    <a:p>
                      <a:endParaRPr lang="en-AU"/>
                    </a:p>
                  </a:txBody>
                  <a:tcPr/>
                </a:tc>
                <a:tc>
                  <a:txBody>
                    <a:bodyPr/>
                    <a:lstStyle/>
                    <a:p>
                      <a:pPr algn="ctr">
                        <a:spcBef>
                          <a:spcPts val="1000"/>
                        </a:spcBef>
                        <a:tabLst>
                          <a:tab pos="270510" algn="l"/>
                        </a:tabLst>
                      </a:pPr>
                      <a:r>
                        <a:rPr lang="en-AU" sz="2000" dirty="0">
                          <a:effectLst/>
                        </a:rPr>
                        <a:t>Removal of oxygen – “deoxyribose”</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a:effectLst/>
                        </a:rPr>
                        <a:t>Extra oxygen present</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2717919"/>
                  </a:ext>
                </a:extLst>
              </a:tr>
              <a:tr h="402796">
                <a:tc vMerge="1">
                  <a:txBody>
                    <a:bodyPr/>
                    <a:lstStyle/>
                    <a:p>
                      <a:endParaRPr lang="en-AU"/>
                    </a:p>
                  </a:txBody>
                  <a:tcPr/>
                </a:tc>
                <a:tc>
                  <a:txBody>
                    <a:bodyPr/>
                    <a:lstStyle/>
                    <a:p>
                      <a:pPr algn="ctr">
                        <a:spcBef>
                          <a:spcPts val="1000"/>
                        </a:spcBef>
                        <a:tabLst>
                          <a:tab pos="270510" algn="l"/>
                        </a:tabLst>
                      </a:pPr>
                      <a:r>
                        <a:rPr lang="en-AU" sz="2000" dirty="0">
                          <a:effectLst/>
                        </a:rPr>
                        <a:t>Is not broken down after use</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1000"/>
                        </a:spcBef>
                        <a:tabLst>
                          <a:tab pos="270510" algn="l"/>
                        </a:tabLst>
                      </a:pPr>
                      <a:r>
                        <a:rPr lang="en-AU" sz="2000" dirty="0">
                          <a:effectLst/>
                        </a:rPr>
                        <a:t>Broken down after for it to be reused</a:t>
                      </a:r>
                      <a:endParaRPr lang="en-A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9137021"/>
                  </a:ext>
                </a:extLst>
              </a:tr>
            </a:tbl>
          </a:graphicData>
        </a:graphic>
      </p:graphicFrame>
    </p:spTree>
    <p:extLst>
      <p:ext uri="{BB962C8B-B14F-4D97-AF65-F5344CB8AC3E}">
        <p14:creationId xmlns:p14="http://schemas.microsoft.com/office/powerpoint/2010/main" val="4154535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271F2-DAAC-1F47-2DA4-A57FF7350256}"/>
              </a:ext>
            </a:extLst>
          </p:cNvPr>
          <p:cNvSpPr>
            <a:spLocks noGrp="1"/>
          </p:cNvSpPr>
          <p:nvPr>
            <p:ph type="title"/>
          </p:nvPr>
        </p:nvSpPr>
        <p:spPr/>
        <p:txBody>
          <a:bodyPr/>
          <a:lstStyle/>
          <a:p>
            <a:r>
              <a:rPr lang="en-AU" b="1" dirty="0"/>
              <a:t>Protein Synthesis</a:t>
            </a:r>
          </a:p>
        </p:txBody>
      </p:sp>
      <p:sp>
        <p:nvSpPr>
          <p:cNvPr id="3" name="Content Placeholder 2">
            <a:extLst>
              <a:ext uri="{FF2B5EF4-FFF2-40B4-BE49-F238E27FC236}">
                <a16:creationId xmlns:a16="http://schemas.microsoft.com/office/drawing/2014/main" id="{47FC653B-3F08-CD50-2A6E-8D7DE9B9E745}"/>
              </a:ext>
            </a:extLst>
          </p:cNvPr>
          <p:cNvSpPr>
            <a:spLocks noGrp="1"/>
          </p:cNvSpPr>
          <p:nvPr>
            <p:ph idx="1"/>
          </p:nvPr>
        </p:nvSpPr>
        <p:spPr/>
        <p:txBody>
          <a:bodyPr/>
          <a:lstStyle/>
          <a:p>
            <a:pPr marL="0" indent="0">
              <a:buNone/>
            </a:pPr>
            <a:r>
              <a:rPr lang="en-AU" dirty="0"/>
              <a:t>Protein synthesis is a two-part process </a:t>
            </a:r>
          </a:p>
          <a:p>
            <a:endParaRPr lang="en-AU" dirty="0"/>
          </a:p>
          <a:p>
            <a:pPr marL="514350" indent="-514350">
              <a:buFont typeface="+mj-lt"/>
              <a:buAutoNum type="arabicPeriod"/>
            </a:pPr>
            <a:r>
              <a:rPr lang="en-AU" dirty="0"/>
              <a:t>The code to make a new protein is copied from a section of DNA and taken out of the nucleus to be read (</a:t>
            </a:r>
            <a:r>
              <a:rPr lang="en-AU" b="1" dirty="0">
                <a:solidFill>
                  <a:srgbClr val="FF0000"/>
                </a:solidFill>
              </a:rPr>
              <a:t>Transcription</a:t>
            </a:r>
            <a:r>
              <a:rPr lang="en-AU" dirty="0"/>
              <a:t>)</a:t>
            </a:r>
          </a:p>
          <a:p>
            <a:pPr marL="514350" indent="-514350">
              <a:buFont typeface="+mj-lt"/>
              <a:buAutoNum type="arabicPeriod"/>
            </a:pPr>
            <a:endParaRPr lang="en-AU" dirty="0"/>
          </a:p>
          <a:p>
            <a:pPr marL="514350" indent="-514350">
              <a:buFont typeface="+mj-lt"/>
              <a:buAutoNum type="arabicPeriod"/>
            </a:pPr>
            <a:r>
              <a:rPr lang="en-AU" dirty="0"/>
              <a:t>The ‘instructions’ that have been copied are used to build new proteins (</a:t>
            </a:r>
            <a:r>
              <a:rPr lang="en-AU" b="1" dirty="0">
                <a:solidFill>
                  <a:srgbClr val="FF0000"/>
                </a:solidFill>
              </a:rPr>
              <a:t>Translation</a:t>
            </a:r>
            <a:r>
              <a:rPr lang="en-AU" dirty="0"/>
              <a:t>)</a:t>
            </a:r>
          </a:p>
        </p:txBody>
      </p:sp>
    </p:spTree>
    <p:extLst>
      <p:ext uri="{BB962C8B-B14F-4D97-AF65-F5344CB8AC3E}">
        <p14:creationId xmlns:p14="http://schemas.microsoft.com/office/powerpoint/2010/main" val="4286053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68960" y="365125"/>
            <a:ext cx="10784840" cy="1325563"/>
          </a:xfrm>
        </p:spPr>
        <p:txBody>
          <a:bodyPr/>
          <a:lstStyle/>
          <a:p>
            <a:pPr eaLnBrk="1" hangingPunct="1"/>
            <a:r>
              <a:rPr lang="en-GB" sz="4000" b="1" dirty="0">
                <a:latin typeface="Arial" charset="0"/>
              </a:rPr>
              <a:t>Triplets and Codons </a:t>
            </a:r>
          </a:p>
        </p:txBody>
      </p:sp>
      <p:sp>
        <p:nvSpPr>
          <p:cNvPr id="140291" name="Rectangle 3"/>
          <p:cNvSpPr>
            <a:spLocks noGrp="1" noChangeArrowheads="1"/>
          </p:cNvSpPr>
          <p:nvPr>
            <p:ph type="body" sz="half" idx="1"/>
          </p:nvPr>
        </p:nvSpPr>
        <p:spPr>
          <a:xfrm>
            <a:off x="568960" y="1600200"/>
            <a:ext cx="6142316" cy="4983480"/>
          </a:xfrm>
        </p:spPr>
        <p:txBody>
          <a:bodyPr>
            <a:noAutofit/>
          </a:bodyPr>
          <a:lstStyle/>
          <a:p>
            <a:pPr eaLnBrk="1" hangingPunct="1">
              <a:lnSpc>
                <a:spcPct val="110000"/>
              </a:lnSpc>
            </a:pPr>
            <a:r>
              <a:rPr lang="en-GB" sz="2400" dirty="0">
                <a:latin typeface="Arial" charset="0"/>
              </a:rPr>
              <a:t>A group of</a:t>
            </a:r>
            <a:r>
              <a:rPr lang="en-GB" sz="2400" b="1" dirty="0">
                <a:solidFill>
                  <a:srgbClr val="FF0000"/>
                </a:solidFill>
                <a:latin typeface="Arial" charset="0"/>
              </a:rPr>
              <a:t> three </a:t>
            </a:r>
            <a:r>
              <a:rPr lang="en-GB" sz="2400" dirty="0">
                <a:latin typeface="Arial" charset="0"/>
              </a:rPr>
              <a:t>adjacent bases in DNA is known as a </a:t>
            </a:r>
            <a:r>
              <a:rPr lang="en-GB" sz="2400" b="1" dirty="0">
                <a:solidFill>
                  <a:srgbClr val="FF0000"/>
                </a:solidFill>
                <a:latin typeface="Arial" charset="0"/>
              </a:rPr>
              <a:t>triplet</a:t>
            </a:r>
            <a:r>
              <a:rPr lang="en-GB" sz="2400" dirty="0">
                <a:latin typeface="Arial" charset="0"/>
              </a:rPr>
              <a:t> and in mRNA it is known as a </a:t>
            </a:r>
            <a:r>
              <a:rPr lang="en-GB" sz="2400" b="1" dirty="0">
                <a:solidFill>
                  <a:srgbClr val="FF0000"/>
                </a:solidFill>
                <a:latin typeface="Arial" charset="0"/>
              </a:rPr>
              <a:t>codon</a:t>
            </a:r>
            <a:r>
              <a:rPr lang="en-GB" sz="2400" dirty="0">
                <a:latin typeface="Arial" charset="0"/>
              </a:rPr>
              <a:t>.</a:t>
            </a:r>
          </a:p>
          <a:p>
            <a:pPr eaLnBrk="1" hangingPunct="1">
              <a:lnSpc>
                <a:spcPct val="110000"/>
              </a:lnSpc>
            </a:pPr>
            <a:endParaRPr lang="en-GB" sz="2400" dirty="0">
              <a:latin typeface="Arial" charset="0"/>
            </a:endParaRPr>
          </a:p>
          <a:p>
            <a:pPr eaLnBrk="1" hangingPunct="1">
              <a:lnSpc>
                <a:spcPct val="110000"/>
              </a:lnSpc>
            </a:pPr>
            <a:r>
              <a:rPr lang="en-GB" sz="2400" dirty="0">
                <a:latin typeface="Arial" charset="0"/>
              </a:rPr>
              <a:t>Eventually, these groups of three bases code for a single amino acid and therefore proteins.</a:t>
            </a:r>
          </a:p>
          <a:p>
            <a:pPr eaLnBrk="1" hangingPunct="1">
              <a:lnSpc>
                <a:spcPct val="110000"/>
              </a:lnSpc>
            </a:pPr>
            <a:endParaRPr lang="en-GB" sz="2400" dirty="0">
              <a:latin typeface="Arial" charset="0"/>
            </a:endParaRPr>
          </a:p>
          <a:p>
            <a:pPr eaLnBrk="1" hangingPunct="1">
              <a:lnSpc>
                <a:spcPct val="110000"/>
              </a:lnSpc>
            </a:pPr>
            <a:r>
              <a:rPr lang="en-GB" sz="2400" dirty="0">
                <a:latin typeface="Arial" charset="0"/>
              </a:rPr>
              <a:t>This is why DNA codes for proteins</a:t>
            </a:r>
          </a:p>
          <a:p>
            <a:pPr eaLnBrk="1" hangingPunct="1">
              <a:lnSpc>
                <a:spcPct val="110000"/>
              </a:lnSpc>
            </a:pPr>
            <a:endParaRPr lang="en-GB" sz="2000" dirty="0">
              <a:latin typeface="Arial" charset="0"/>
            </a:endParaRPr>
          </a:p>
        </p:txBody>
      </p:sp>
      <p:pic>
        <p:nvPicPr>
          <p:cNvPr id="1028" name="Picture 4">
            <a:extLst>
              <a:ext uri="{FF2B5EF4-FFF2-40B4-BE49-F238E27FC236}">
                <a16:creationId xmlns:a16="http://schemas.microsoft.com/office/drawing/2014/main" id="{8ABCBA97-A403-403F-ED7D-8BBC77020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091" y="1124883"/>
            <a:ext cx="4699949" cy="502001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66064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animEffect transition="in" filter="box(in)">
                                      <p:cBhvr>
                                        <p:cTn id="7" dur="500"/>
                                        <p:tgtEl>
                                          <p:spTgt spid="140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0291">
                                            <p:txEl>
                                              <p:pRg st="2" end="2"/>
                                            </p:txEl>
                                          </p:spTgt>
                                        </p:tgtEl>
                                        <p:attrNameLst>
                                          <p:attrName>style.visibility</p:attrName>
                                        </p:attrNameLst>
                                      </p:cBhvr>
                                      <p:to>
                                        <p:strVal val="visible"/>
                                      </p:to>
                                    </p:set>
                                    <p:animEffect transition="in" filter="box(in)">
                                      <p:cBhvr>
                                        <p:cTn id="12" dur="500"/>
                                        <p:tgtEl>
                                          <p:spTgt spid="1402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0291">
                                            <p:txEl>
                                              <p:pRg st="4" end="4"/>
                                            </p:txEl>
                                          </p:spTgt>
                                        </p:tgtEl>
                                        <p:attrNameLst>
                                          <p:attrName>style.visibility</p:attrName>
                                        </p:attrNameLst>
                                      </p:cBhvr>
                                      <p:to>
                                        <p:strVal val="visible"/>
                                      </p:to>
                                    </p:set>
                                    <p:animEffect transition="in" filter="box(in)">
                                      <p:cBhvr>
                                        <p:cTn id="17" dur="500"/>
                                        <p:tgtEl>
                                          <p:spTgt spid="140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19417" y="236537"/>
            <a:ext cx="10515600" cy="982663"/>
          </a:xfrm>
        </p:spPr>
        <p:txBody>
          <a:bodyPr/>
          <a:lstStyle/>
          <a:p>
            <a:pPr eaLnBrk="1" hangingPunct="1"/>
            <a:r>
              <a:rPr lang="en-GB" b="1" dirty="0">
                <a:latin typeface="Arial" charset="0"/>
              </a:rPr>
              <a:t>Transcription</a:t>
            </a:r>
          </a:p>
        </p:txBody>
      </p:sp>
      <p:sp>
        <p:nvSpPr>
          <p:cNvPr id="10243" name="Rectangle 3"/>
          <p:cNvSpPr>
            <a:spLocks noGrp="1" noChangeArrowheads="1"/>
          </p:cNvSpPr>
          <p:nvPr>
            <p:ph type="body" idx="1"/>
          </p:nvPr>
        </p:nvSpPr>
        <p:spPr>
          <a:xfrm>
            <a:off x="419417" y="1295400"/>
            <a:ext cx="11382723" cy="3095847"/>
          </a:xfrm>
        </p:spPr>
        <p:txBody>
          <a:bodyPr>
            <a:normAutofit/>
          </a:bodyPr>
          <a:lstStyle/>
          <a:p>
            <a:pPr eaLnBrk="1" hangingPunct="1">
              <a:lnSpc>
                <a:spcPct val="100000"/>
              </a:lnSpc>
            </a:pPr>
            <a:r>
              <a:rPr lang="en-GB" sz="1800" dirty="0">
                <a:latin typeface="Arial" charset="0"/>
              </a:rPr>
              <a:t>In order to copy the set of instructions needed to make a particular protein, the </a:t>
            </a:r>
            <a:r>
              <a:rPr lang="en-GB" sz="1800" dirty="0">
                <a:solidFill>
                  <a:srgbClr val="FF0000"/>
                </a:solidFill>
                <a:latin typeface="Arial" charset="0"/>
              </a:rPr>
              <a:t>section of the </a:t>
            </a:r>
            <a:r>
              <a:rPr lang="en-GB" sz="1800" b="1" dirty="0">
                <a:solidFill>
                  <a:srgbClr val="FF0000"/>
                </a:solidFill>
                <a:latin typeface="Arial" charset="0"/>
              </a:rPr>
              <a:t>DNA</a:t>
            </a:r>
            <a:r>
              <a:rPr lang="en-GB" sz="1800" dirty="0">
                <a:solidFill>
                  <a:srgbClr val="FF0000"/>
                </a:solidFill>
                <a:latin typeface="Arial" charset="0"/>
              </a:rPr>
              <a:t> </a:t>
            </a:r>
            <a:r>
              <a:rPr lang="en-GB" sz="1800" dirty="0">
                <a:latin typeface="Arial" charset="0"/>
              </a:rPr>
              <a:t>helix where the gene is located needs to </a:t>
            </a:r>
            <a:r>
              <a:rPr lang="en-GB" sz="1800" b="1" dirty="0">
                <a:solidFill>
                  <a:srgbClr val="FF0000"/>
                </a:solidFill>
                <a:latin typeface="Arial" charset="0"/>
              </a:rPr>
              <a:t>unwind (</a:t>
            </a:r>
            <a:r>
              <a:rPr lang="en-GB" sz="1800" dirty="0">
                <a:solidFill>
                  <a:srgbClr val="FF0000"/>
                </a:solidFill>
                <a:latin typeface="Arial" charset="0"/>
              </a:rPr>
              <a:t>DNA Helicase</a:t>
            </a:r>
            <a:r>
              <a:rPr lang="en-GB" sz="1800" b="1" dirty="0">
                <a:solidFill>
                  <a:srgbClr val="FF0000"/>
                </a:solidFill>
                <a:latin typeface="Arial" charset="0"/>
              </a:rPr>
              <a:t>)</a:t>
            </a:r>
            <a:r>
              <a:rPr lang="en-GB" sz="1800" dirty="0">
                <a:solidFill>
                  <a:srgbClr val="FF0000"/>
                </a:solidFill>
                <a:latin typeface="Arial" charset="0"/>
              </a:rPr>
              <a:t> </a:t>
            </a:r>
            <a:r>
              <a:rPr lang="en-GB" sz="1800" dirty="0">
                <a:latin typeface="Arial" charset="0"/>
              </a:rPr>
              <a:t>and </a:t>
            </a:r>
            <a:r>
              <a:rPr lang="en-GB" sz="1800" b="1" dirty="0">
                <a:solidFill>
                  <a:srgbClr val="FF0000"/>
                </a:solidFill>
                <a:latin typeface="Arial" charset="0"/>
              </a:rPr>
              <a:t>unzip</a:t>
            </a:r>
            <a:r>
              <a:rPr lang="en-GB" sz="1800" dirty="0">
                <a:solidFill>
                  <a:srgbClr val="FF0000"/>
                </a:solidFill>
                <a:latin typeface="Arial" charset="0"/>
              </a:rPr>
              <a:t> </a:t>
            </a:r>
            <a:r>
              <a:rPr lang="en-GB" sz="1800" dirty="0">
                <a:latin typeface="Arial" charset="0"/>
              </a:rPr>
              <a:t>to expose the code (series of bases).</a:t>
            </a:r>
          </a:p>
          <a:p>
            <a:pPr eaLnBrk="1" hangingPunct="1">
              <a:lnSpc>
                <a:spcPct val="100000"/>
              </a:lnSpc>
            </a:pPr>
            <a:endParaRPr lang="en-GB" sz="500" dirty="0">
              <a:latin typeface="Arial" charset="0"/>
            </a:endParaRPr>
          </a:p>
          <a:p>
            <a:pPr eaLnBrk="1" hangingPunct="1">
              <a:lnSpc>
                <a:spcPct val="100000"/>
              </a:lnSpc>
            </a:pPr>
            <a:r>
              <a:rPr lang="en-GB" sz="1800" dirty="0">
                <a:latin typeface="Arial" charset="0"/>
              </a:rPr>
              <a:t>The unwound and unzipped part of DNA that is to be copied is known as the </a:t>
            </a:r>
            <a:r>
              <a:rPr lang="en-GB" sz="1800" b="1" dirty="0">
                <a:solidFill>
                  <a:srgbClr val="FF0000"/>
                </a:solidFill>
                <a:latin typeface="Arial" charset="0"/>
              </a:rPr>
              <a:t>DNA template.</a:t>
            </a:r>
          </a:p>
          <a:p>
            <a:pPr eaLnBrk="1" hangingPunct="1">
              <a:lnSpc>
                <a:spcPct val="100000"/>
              </a:lnSpc>
            </a:pPr>
            <a:endParaRPr lang="en-GB" sz="500" b="1" dirty="0">
              <a:solidFill>
                <a:srgbClr val="FF0000"/>
              </a:solidFill>
              <a:latin typeface="Arial" charset="0"/>
            </a:endParaRPr>
          </a:p>
          <a:p>
            <a:pPr>
              <a:lnSpc>
                <a:spcPct val="120000"/>
              </a:lnSpc>
            </a:pPr>
            <a:r>
              <a:rPr lang="en-GB" sz="1800" dirty="0">
                <a:latin typeface="Arial" charset="0"/>
              </a:rPr>
              <a:t>A nucleotide sequence at the start of the gene sequence on DNA  is called a </a:t>
            </a:r>
            <a:r>
              <a:rPr lang="en-GB" sz="1800" b="1" dirty="0">
                <a:solidFill>
                  <a:srgbClr val="FF0000"/>
                </a:solidFill>
                <a:latin typeface="Arial" charset="0"/>
              </a:rPr>
              <a:t>promoter.</a:t>
            </a:r>
          </a:p>
          <a:p>
            <a:pPr>
              <a:lnSpc>
                <a:spcPct val="120000"/>
              </a:lnSpc>
            </a:pPr>
            <a:endParaRPr lang="en-GB" sz="500" b="1" dirty="0">
              <a:solidFill>
                <a:srgbClr val="FF0000"/>
              </a:solidFill>
              <a:latin typeface="Arial" charset="0"/>
            </a:endParaRPr>
          </a:p>
          <a:p>
            <a:pPr>
              <a:lnSpc>
                <a:spcPct val="120000"/>
              </a:lnSpc>
            </a:pPr>
            <a:r>
              <a:rPr lang="en-GB" sz="1800" dirty="0">
                <a:latin typeface="Arial" charset="0"/>
              </a:rPr>
              <a:t>Proteins position </a:t>
            </a:r>
            <a:r>
              <a:rPr lang="en-GB" sz="1800" b="1" dirty="0">
                <a:solidFill>
                  <a:srgbClr val="FF0000"/>
                </a:solidFill>
                <a:latin typeface="Arial" charset="0"/>
              </a:rPr>
              <a:t>RNA polymerase </a:t>
            </a:r>
            <a:r>
              <a:rPr lang="en-GB" sz="1800" dirty="0">
                <a:latin typeface="Arial" charset="0"/>
              </a:rPr>
              <a:t>on to DNA at the start of the promoter</a:t>
            </a:r>
          </a:p>
          <a:p>
            <a:pPr eaLnBrk="1" hangingPunct="1">
              <a:lnSpc>
                <a:spcPct val="100000"/>
              </a:lnSpc>
            </a:pPr>
            <a:endParaRPr lang="en-GB" sz="1800" b="1" dirty="0">
              <a:solidFill>
                <a:srgbClr val="FF0000"/>
              </a:solidFill>
              <a:latin typeface="Arial" charset="0"/>
            </a:endParaRPr>
          </a:p>
        </p:txBody>
      </p:sp>
      <p:pic>
        <p:nvPicPr>
          <p:cNvPr id="6" name="Picture 5">
            <a:extLst>
              <a:ext uri="{FF2B5EF4-FFF2-40B4-BE49-F238E27FC236}">
                <a16:creationId xmlns:a16="http://schemas.microsoft.com/office/drawing/2014/main" id="{8DFD1A1D-4190-65F6-47A4-317311D03F9C}"/>
              </a:ext>
            </a:extLst>
          </p:cNvPr>
          <p:cNvPicPr>
            <a:picLocks noChangeAspect="1"/>
          </p:cNvPicPr>
          <p:nvPr/>
        </p:nvPicPr>
        <p:blipFill>
          <a:blip r:embed="rId3"/>
          <a:stretch>
            <a:fillRect/>
          </a:stretch>
        </p:blipFill>
        <p:spPr>
          <a:xfrm>
            <a:off x="2094614" y="3901156"/>
            <a:ext cx="8173115" cy="2882416"/>
          </a:xfrm>
          <a:prstGeom prst="rect">
            <a:avLst/>
          </a:prstGeom>
        </p:spPr>
      </p:pic>
    </p:spTree>
    <p:custDataLst>
      <p:tags r:id="rId1"/>
    </p:custDataLst>
    <p:extLst>
      <p:ext uri="{BB962C8B-B14F-4D97-AF65-F5344CB8AC3E}">
        <p14:creationId xmlns:p14="http://schemas.microsoft.com/office/powerpoint/2010/main" val="227843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A3293C-A4E0-8E74-0D99-39F363E776BD}"/>
              </a:ext>
            </a:extLst>
          </p:cNvPr>
          <p:cNvSpPr>
            <a:spLocks noGrp="1"/>
          </p:cNvSpPr>
          <p:nvPr>
            <p:ph type="title"/>
          </p:nvPr>
        </p:nvSpPr>
        <p:spPr/>
        <p:txBody>
          <a:bodyPr/>
          <a:lstStyle/>
          <a:p>
            <a:r>
              <a:rPr lang="en-GB" b="1" dirty="0">
                <a:latin typeface="Arial" charset="0"/>
              </a:rPr>
              <a:t>Transcription</a:t>
            </a:r>
            <a:endParaRPr lang="en-AU" dirty="0"/>
          </a:p>
        </p:txBody>
      </p:sp>
      <p:sp>
        <p:nvSpPr>
          <p:cNvPr id="5" name="Content Placeholder 4">
            <a:extLst>
              <a:ext uri="{FF2B5EF4-FFF2-40B4-BE49-F238E27FC236}">
                <a16:creationId xmlns:a16="http://schemas.microsoft.com/office/drawing/2014/main" id="{404711A2-2BB7-B37C-FAA7-B500932D9DA9}"/>
              </a:ext>
            </a:extLst>
          </p:cNvPr>
          <p:cNvSpPr>
            <a:spLocks noGrp="1"/>
          </p:cNvSpPr>
          <p:nvPr>
            <p:ph sz="half" idx="1"/>
          </p:nvPr>
        </p:nvSpPr>
        <p:spPr>
          <a:xfrm>
            <a:off x="627321" y="1825625"/>
            <a:ext cx="5879805" cy="4584700"/>
          </a:xfrm>
        </p:spPr>
        <p:txBody>
          <a:bodyPr>
            <a:normAutofit fontScale="77500" lnSpcReduction="20000"/>
          </a:bodyPr>
          <a:lstStyle/>
          <a:p>
            <a:pPr eaLnBrk="1" hangingPunct="1">
              <a:lnSpc>
                <a:spcPct val="120000"/>
              </a:lnSpc>
            </a:pPr>
            <a:r>
              <a:rPr lang="en-GB" sz="2800" dirty="0">
                <a:latin typeface="Arial" charset="0"/>
              </a:rPr>
              <a:t>Free RNA nucleotides start to pair up with their complementary base of DNA on the strand opposite them and form </a:t>
            </a:r>
            <a:r>
              <a:rPr lang="en-GB" sz="2800" b="1" dirty="0">
                <a:solidFill>
                  <a:srgbClr val="FF0000"/>
                </a:solidFill>
                <a:latin typeface="Arial" charset="0"/>
              </a:rPr>
              <a:t>weak hydrogen bonds</a:t>
            </a:r>
            <a:r>
              <a:rPr lang="en-GB" sz="2800" b="1" dirty="0">
                <a:latin typeface="Arial" charset="0"/>
              </a:rPr>
              <a:t>.</a:t>
            </a:r>
          </a:p>
          <a:p>
            <a:pPr marL="0" indent="0">
              <a:lnSpc>
                <a:spcPct val="120000"/>
              </a:lnSpc>
              <a:buNone/>
            </a:pPr>
            <a:endParaRPr lang="en-GB" sz="2800" b="1" dirty="0">
              <a:latin typeface="Arial" charset="0"/>
            </a:endParaRPr>
          </a:p>
          <a:p>
            <a:pPr eaLnBrk="1" hangingPunct="1">
              <a:lnSpc>
                <a:spcPct val="120000"/>
              </a:lnSpc>
            </a:pPr>
            <a:r>
              <a:rPr lang="en-GB" sz="2800" dirty="0">
                <a:latin typeface="Arial" charset="0"/>
              </a:rPr>
              <a:t>The RNA nucleotides start to link together by forming </a:t>
            </a:r>
            <a:r>
              <a:rPr lang="en-GB" sz="2800" b="1" dirty="0">
                <a:solidFill>
                  <a:srgbClr val="FF0000"/>
                </a:solidFill>
                <a:latin typeface="Arial" charset="0"/>
              </a:rPr>
              <a:t>covalent bonds</a:t>
            </a:r>
            <a:r>
              <a:rPr lang="en-GB" sz="2800" dirty="0">
                <a:latin typeface="Arial" charset="0"/>
              </a:rPr>
              <a:t> between the </a:t>
            </a:r>
            <a:r>
              <a:rPr lang="en-GB" sz="2800" b="1" dirty="0">
                <a:solidFill>
                  <a:srgbClr val="FF0000"/>
                </a:solidFill>
                <a:latin typeface="Arial" charset="0"/>
              </a:rPr>
              <a:t>phosphate</a:t>
            </a:r>
            <a:r>
              <a:rPr lang="en-GB" sz="2800" dirty="0">
                <a:latin typeface="Arial" charset="0"/>
              </a:rPr>
              <a:t> of one nucleotide linking onto the </a:t>
            </a:r>
            <a:r>
              <a:rPr lang="en-GB" sz="2800" b="1" dirty="0">
                <a:solidFill>
                  <a:srgbClr val="FF0000"/>
                </a:solidFill>
                <a:latin typeface="Arial" charset="0"/>
              </a:rPr>
              <a:t>sugar</a:t>
            </a:r>
            <a:r>
              <a:rPr lang="en-GB" sz="2800" dirty="0">
                <a:latin typeface="Arial" charset="0"/>
              </a:rPr>
              <a:t> of another to make a single RNA strand. </a:t>
            </a:r>
          </a:p>
          <a:p>
            <a:pPr eaLnBrk="1" hangingPunct="1">
              <a:lnSpc>
                <a:spcPct val="120000"/>
              </a:lnSpc>
            </a:pPr>
            <a:r>
              <a:rPr lang="en-GB" sz="2800" dirty="0">
                <a:latin typeface="Arial" charset="0"/>
              </a:rPr>
              <a:t>This is called </a:t>
            </a:r>
            <a:r>
              <a:rPr lang="en-GB" sz="2800" b="1" dirty="0">
                <a:solidFill>
                  <a:srgbClr val="FF0000"/>
                </a:solidFill>
                <a:latin typeface="Arial" charset="0"/>
              </a:rPr>
              <a:t>messenger RNA or mRNA</a:t>
            </a:r>
            <a:r>
              <a:rPr lang="en-GB" sz="2800" dirty="0">
                <a:latin typeface="Arial" charset="0"/>
              </a:rPr>
              <a:t>.</a:t>
            </a:r>
          </a:p>
          <a:p>
            <a:endParaRPr lang="en-AU" dirty="0"/>
          </a:p>
        </p:txBody>
      </p:sp>
      <p:pic>
        <p:nvPicPr>
          <p:cNvPr id="7" name="Content Placeholder 6">
            <a:extLst>
              <a:ext uri="{FF2B5EF4-FFF2-40B4-BE49-F238E27FC236}">
                <a16:creationId xmlns:a16="http://schemas.microsoft.com/office/drawing/2014/main" id="{AA034ECE-341B-20D8-EE6B-CF36A8171FA5}"/>
              </a:ext>
            </a:extLst>
          </p:cNvPr>
          <p:cNvPicPr>
            <a:picLocks noGrp="1" noChangeAspect="1"/>
          </p:cNvPicPr>
          <p:nvPr>
            <p:ph sz="half" idx="2"/>
          </p:nvPr>
        </p:nvPicPr>
        <p:blipFill rotWithShape="1">
          <a:blip r:embed="rId3"/>
          <a:srcRect l="17244" r="9225"/>
          <a:stretch/>
        </p:blipFill>
        <p:spPr>
          <a:xfrm>
            <a:off x="6600825" y="2442994"/>
            <a:ext cx="5424598" cy="3262756"/>
          </a:xfrm>
          <a:prstGeom prst="rect">
            <a:avLst/>
          </a:prstGeom>
        </p:spPr>
      </p:pic>
    </p:spTree>
    <p:custDataLst>
      <p:tags r:id="rId1"/>
    </p:custDataLst>
    <p:extLst>
      <p:ext uri="{BB962C8B-B14F-4D97-AF65-F5344CB8AC3E}">
        <p14:creationId xmlns:p14="http://schemas.microsoft.com/office/powerpoint/2010/main" val="84624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w="9525">
            <a:solidFill>
              <a:schemeClr val="accent2"/>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1267" name="Line 3"/>
          <p:cNvSpPr>
            <a:spLocks noChangeShapeType="1"/>
          </p:cNvSpPr>
          <p:nvPr/>
        </p:nvSpPr>
        <p:spPr bwMode="auto">
          <a:xfrm flipV="1">
            <a:off x="3359150"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68" name="Line 4"/>
          <p:cNvSpPr>
            <a:spLocks noChangeShapeType="1"/>
          </p:cNvSpPr>
          <p:nvPr/>
        </p:nvSpPr>
        <p:spPr bwMode="auto">
          <a:xfrm flipV="1">
            <a:off x="3648075"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69" name="Line 5"/>
          <p:cNvSpPr>
            <a:spLocks noChangeShapeType="1"/>
          </p:cNvSpPr>
          <p:nvPr/>
        </p:nvSpPr>
        <p:spPr bwMode="auto">
          <a:xfrm flipV="1">
            <a:off x="4079875"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0" name="Line 6"/>
          <p:cNvSpPr>
            <a:spLocks noChangeShapeType="1"/>
          </p:cNvSpPr>
          <p:nvPr/>
        </p:nvSpPr>
        <p:spPr bwMode="auto">
          <a:xfrm flipV="1">
            <a:off x="4295775"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1" name="Line 7"/>
          <p:cNvSpPr>
            <a:spLocks noChangeShapeType="1"/>
          </p:cNvSpPr>
          <p:nvPr/>
        </p:nvSpPr>
        <p:spPr bwMode="auto">
          <a:xfrm flipV="1">
            <a:off x="4800600"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2" name="Line 8"/>
          <p:cNvSpPr>
            <a:spLocks noChangeShapeType="1"/>
          </p:cNvSpPr>
          <p:nvPr/>
        </p:nvSpPr>
        <p:spPr bwMode="auto">
          <a:xfrm flipV="1">
            <a:off x="5016500"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3" name="Line 9"/>
          <p:cNvSpPr>
            <a:spLocks noChangeShapeType="1"/>
          </p:cNvSpPr>
          <p:nvPr/>
        </p:nvSpPr>
        <p:spPr bwMode="auto">
          <a:xfrm flipV="1">
            <a:off x="5591175"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4" name="Line 10"/>
          <p:cNvSpPr>
            <a:spLocks noChangeShapeType="1"/>
          </p:cNvSpPr>
          <p:nvPr/>
        </p:nvSpPr>
        <p:spPr bwMode="auto">
          <a:xfrm flipV="1">
            <a:off x="5808663"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5" name="Line 11"/>
          <p:cNvSpPr>
            <a:spLocks noChangeShapeType="1"/>
          </p:cNvSpPr>
          <p:nvPr/>
        </p:nvSpPr>
        <p:spPr bwMode="auto">
          <a:xfrm flipV="1">
            <a:off x="6240463"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6" name="Line 12"/>
          <p:cNvSpPr>
            <a:spLocks noChangeShapeType="1"/>
          </p:cNvSpPr>
          <p:nvPr/>
        </p:nvSpPr>
        <p:spPr bwMode="auto">
          <a:xfrm flipV="1">
            <a:off x="6456363" y="4076700"/>
            <a:ext cx="0" cy="215900"/>
          </a:xfrm>
          <a:prstGeom prst="line">
            <a:avLst/>
          </a:prstGeom>
          <a:noFill/>
          <a:ln w="28575">
            <a:solidFill>
              <a:srgbClr val="00FF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7" name="Line 13"/>
          <p:cNvSpPr>
            <a:spLocks noChangeShapeType="1"/>
          </p:cNvSpPr>
          <p:nvPr/>
        </p:nvSpPr>
        <p:spPr bwMode="auto">
          <a:xfrm>
            <a:off x="5519738" y="3141663"/>
            <a:ext cx="0" cy="10795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8" name="Text Box 14"/>
          <p:cNvSpPr txBox="1">
            <a:spLocks noChangeArrowheads="1"/>
          </p:cNvSpPr>
          <p:nvPr/>
        </p:nvSpPr>
        <p:spPr bwMode="auto">
          <a:xfrm>
            <a:off x="4295776" y="2500313"/>
            <a:ext cx="2879725"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GB">
                <a:cs typeface="Arial" charset="0"/>
              </a:rPr>
              <a:t>Weak hydrogen bonds forming between bases</a:t>
            </a:r>
          </a:p>
        </p:txBody>
      </p:sp>
      <p:sp>
        <p:nvSpPr>
          <p:cNvPr id="11279" name="Line 15"/>
          <p:cNvSpPr>
            <a:spLocks noChangeShapeType="1"/>
          </p:cNvSpPr>
          <p:nvPr/>
        </p:nvSpPr>
        <p:spPr bwMode="auto">
          <a:xfrm flipV="1">
            <a:off x="4511675" y="5013326"/>
            <a:ext cx="0" cy="720725"/>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80" name="Text Box 16"/>
          <p:cNvSpPr txBox="1">
            <a:spLocks noChangeArrowheads="1"/>
          </p:cNvSpPr>
          <p:nvPr/>
        </p:nvSpPr>
        <p:spPr bwMode="auto">
          <a:xfrm>
            <a:off x="1992314" y="5734050"/>
            <a:ext cx="3959225"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GB" sz="1600" dirty="0">
                <a:cs typeface="Arial" charset="0"/>
              </a:rPr>
              <a:t>covalent bonds forming between sugar and phosphate groups.  </a:t>
            </a:r>
            <a:endParaRPr lang="en-GB" sz="1600" dirty="0"/>
          </a:p>
        </p:txBody>
      </p:sp>
    </p:spTree>
    <p:extLst>
      <p:ext uri="{BB962C8B-B14F-4D97-AF65-F5344CB8AC3E}">
        <p14:creationId xmlns:p14="http://schemas.microsoft.com/office/powerpoint/2010/main" val="1481998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81B-A13D-E2A4-F2A8-625E17A41FF4}"/>
              </a:ext>
            </a:extLst>
          </p:cNvPr>
          <p:cNvSpPr>
            <a:spLocks noGrp="1"/>
          </p:cNvSpPr>
          <p:nvPr>
            <p:ph type="title"/>
          </p:nvPr>
        </p:nvSpPr>
        <p:spPr>
          <a:xfrm>
            <a:off x="505370" y="223722"/>
            <a:ext cx="10515600" cy="718957"/>
          </a:xfrm>
        </p:spPr>
        <p:txBody>
          <a:bodyPr/>
          <a:lstStyle/>
          <a:p>
            <a:r>
              <a:rPr lang="en-AU" b="1" dirty="0"/>
              <a:t>RNA Splicing</a:t>
            </a:r>
          </a:p>
        </p:txBody>
      </p:sp>
      <p:sp>
        <p:nvSpPr>
          <p:cNvPr id="3" name="Content Placeholder 2">
            <a:extLst>
              <a:ext uri="{FF2B5EF4-FFF2-40B4-BE49-F238E27FC236}">
                <a16:creationId xmlns:a16="http://schemas.microsoft.com/office/drawing/2014/main" id="{8EF9C9D2-531A-BC18-AC4D-535BF9DA2889}"/>
              </a:ext>
            </a:extLst>
          </p:cNvPr>
          <p:cNvSpPr>
            <a:spLocks noGrp="1"/>
          </p:cNvSpPr>
          <p:nvPr>
            <p:ph idx="1"/>
          </p:nvPr>
        </p:nvSpPr>
        <p:spPr>
          <a:xfrm>
            <a:off x="397148" y="1084082"/>
            <a:ext cx="6041359" cy="5450068"/>
          </a:xfrm>
        </p:spPr>
        <p:txBody>
          <a:bodyPr>
            <a:normAutofit fontScale="62500" lnSpcReduction="20000"/>
          </a:bodyPr>
          <a:lstStyle/>
          <a:p>
            <a:pPr fontAlgn="base">
              <a:lnSpc>
                <a:spcPct val="120000"/>
              </a:lnSpc>
            </a:pPr>
            <a:r>
              <a:rPr lang="en-AU" dirty="0"/>
              <a:t>Genes are DNA sequences that code for a protein. It is an unusual feature of most genes that the sequence of nucleotides that code for a protein is regularly interrupted by non-coding stretches of DNA:</a:t>
            </a:r>
          </a:p>
          <a:p>
            <a:pPr lvl="1" fontAlgn="base">
              <a:lnSpc>
                <a:spcPct val="120000"/>
              </a:lnSpc>
            </a:pPr>
            <a:r>
              <a:rPr lang="en-AU" dirty="0"/>
              <a:t>The </a:t>
            </a:r>
            <a:r>
              <a:rPr lang="en-AU" dirty="0">
                <a:solidFill>
                  <a:srgbClr val="FF0000"/>
                </a:solidFill>
              </a:rPr>
              <a:t>coding regions </a:t>
            </a:r>
            <a:r>
              <a:rPr lang="en-AU" dirty="0"/>
              <a:t>of a gene are called </a:t>
            </a:r>
            <a:r>
              <a:rPr lang="en-AU" b="1" dirty="0">
                <a:solidFill>
                  <a:srgbClr val="FF0000"/>
                </a:solidFill>
              </a:rPr>
              <a:t>exons</a:t>
            </a:r>
            <a:endParaRPr lang="en-AU" dirty="0">
              <a:solidFill>
                <a:srgbClr val="FF0000"/>
              </a:solidFill>
            </a:endParaRPr>
          </a:p>
          <a:p>
            <a:pPr lvl="1" fontAlgn="base">
              <a:lnSpc>
                <a:spcPct val="120000"/>
              </a:lnSpc>
            </a:pPr>
            <a:r>
              <a:rPr lang="en-AU" dirty="0"/>
              <a:t>The intervening </a:t>
            </a:r>
            <a:r>
              <a:rPr lang="en-AU" dirty="0">
                <a:solidFill>
                  <a:srgbClr val="FF0000"/>
                </a:solidFill>
              </a:rPr>
              <a:t>non-coding regions </a:t>
            </a:r>
            <a:r>
              <a:rPr lang="en-AU" dirty="0"/>
              <a:t>are called </a:t>
            </a:r>
            <a:r>
              <a:rPr lang="en-AU" b="1" dirty="0">
                <a:solidFill>
                  <a:srgbClr val="FF0000"/>
                </a:solidFill>
              </a:rPr>
              <a:t>introns</a:t>
            </a:r>
          </a:p>
          <a:p>
            <a:pPr lvl="1" fontAlgn="base">
              <a:lnSpc>
                <a:spcPct val="120000"/>
              </a:lnSpc>
            </a:pPr>
            <a:endParaRPr lang="en-AU" sz="1400" dirty="0">
              <a:solidFill>
                <a:srgbClr val="FF0000"/>
              </a:solidFill>
            </a:endParaRPr>
          </a:p>
          <a:p>
            <a:pPr>
              <a:lnSpc>
                <a:spcPct val="120000"/>
              </a:lnSpc>
            </a:pPr>
            <a:r>
              <a:rPr lang="en-AU" dirty="0"/>
              <a:t>When genes are to be expressed by a cell, they need to be copied, and the non-coding parts edited out before they can be turned into protein. This process is called </a:t>
            </a:r>
            <a:r>
              <a:rPr lang="en-AU" b="1" dirty="0">
                <a:solidFill>
                  <a:srgbClr val="FF0000"/>
                </a:solidFill>
              </a:rPr>
              <a:t>RNA splicing</a:t>
            </a:r>
            <a:r>
              <a:rPr lang="en-AU" dirty="0"/>
              <a:t>.</a:t>
            </a:r>
          </a:p>
          <a:p>
            <a:pPr>
              <a:lnSpc>
                <a:spcPct val="120000"/>
              </a:lnSpc>
            </a:pPr>
            <a:endParaRPr lang="en-AU" sz="1400" dirty="0"/>
          </a:p>
          <a:p>
            <a:pPr fontAlgn="base">
              <a:lnSpc>
                <a:spcPct val="120000"/>
              </a:lnSpc>
            </a:pPr>
            <a:r>
              <a:rPr lang="en-AU" dirty="0"/>
              <a:t>First, the gene is copied in full to produce a </a:t>
            </a:r>
            <a:r>
              <a:rPr lang="en-AU" b="1" dirty="0">
                <a:solidFill>
                  <a:srgbClr val="FF0000"/>
                </a:solidFill>
              </a:rPr>
              <a:t>primary transcript</a:t>
            </a:r>
            <a:r>
              <a:rPr lang="en-AU" dirty="0"/>
              <a:t>. This includes both introns and exons.</a:t>
            </a:r>
          </a:p>
          <a:p>
            <a:pPr fontAlgn="base">
              <a:lnSpc>
                <a:spcPct val="120000"/>
              </a:lnSpc>
            </a:pPr>
            <a:endParaRPr lang="en-AU" sz="1400" dirty="0"/>
          </a:p>
          <a:p>
            <a:pPr fontAlgn="base">
              <a:lnSpc>
                <a:spcPct val="120000"/>
              </a:lnSpc>
            </a:pPr>
            <a:r>
              <a:rPr lang="en-AU" dirty="0"/>
              <a:t>The primary transcript of mRNA is then </a:t>
            </a:r>
            <a:r>
              <a:rPr lang="en-AU" b="1" dirty="0">
                <a:solidFill>
                  <a:srgbClr val="FF0000"/>
                </a:solidFill>
              </a:rPr>
              <a:t>processed to remove the introns </a:t>
            </a:r>
            <a:r>
              <a:rPr lang="en-AU" dirty="0"/>
              <a:t>and join the remaining exons together. A </a:t>
            </a:r>
            <a:r>
              <a:rPr lang="en-AU" b="1" dirty="0">
                <a:solidFill>
                  <a:srgbClr val="FF0000"/>
                </a:solidFill>
              </a:rPr>
              <a:t>mature transcript of mRNA is formed</a:t>
            </a:r>
            <a:r>
              <a:rPr lang="en-AU" dirty="0"/>
              <a:t>.</a:t>
            </a:r>
          </a:p>
          <a:p>
            <a:pPr>
              <a:lnSpc>
                <a:spcPct val="120000"/>
              </a:lnSpc>
            </a:pPr>
            <a:endParaRPr lang="en-AU" dirty="0"/>
          </a:p>
        </p:txBody>
      </p:sp>
      <p:pic>
        <p:nvPicPr>
          <p:cNvPr id="4" name="Picture 3">
            <a:extLst>
              <a:ext uri="{FF2B5EF4-FFF2-40B4-BE49-F238E27FC236}">
                <a16:creationId xmlns:a16="http://schemas.microsoft.com/office/drawing/2014/main" id="{E3BEC955-6BD0-943D-13A2-C95CB06E4F3D}"/>
              </a:ext>
            </a:extLst>
          </p:cNvPr>
          <p:cNvPicPr>
            <a:picLocks noChangeAspect="1"/>
          </p:cNvPicPr>
          <p:nvPr/>
        </p:nvPicPr>
        <p:blipFill>
          <a:blip r:embed="rId3"/>
          <a:srcRect r="29367"/>
          <a:stretch>
            <a:fillRect/>
          </a:stretch>
        </p:blipFill>
        <p:spPr>
          <a:xfrm>
            <a:off x="6869882" y="1385887"/>
            <a:ext cx="4924970" cy="4614863"/>
          </a:xfrm>
          <a:prstGeom prst="rect">
            <a:avLst/>
          </a:prstGeom>
        </p:spPr>
      </p:pic>
    </p:spTree>
    <p:custDataLst>
      <p:tags r:id="rId1"/>
    </p:custDataLst>
    <p:extLst>
      <p:ext uri="{BB962C8B-B14F-4D97-AF65-F5344CB8AC3E}">
        <p14:creationId xmlns:p14="http://schemas.microsoft.com/office/powerpoint/2010/main" val="341133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b="1">
                <a:latin typeface="Arial" charset="0"/>
              </a:rPr>
              <a:t>Transcription</a:t>
            </a:r>
          </a:p>
        </p:txBody>
      </p:sp>
      <p:sp>
        <p:nvSpPr>
          <p:cNvPr id="15363" name="Rectangle 3"/>
          <p:cNvSpPr>
            <a:spLocks noGrp="1" noChangeArrowheads="1"/>
          </p:cNvSpPr>
          <p:nvPr>
            <p:ph type="body" idx="1"/>
          </p:nvPr>
        </p:nvSpPr>
        <p:spPr>
          <a:xfrm>
            <a:off x="838200" y="1825625"/>
            <a:ext cx="5349240" cy="4667250"/>
          </a:xfrm>
        </p:spPr>
        <p:txBody>
          <a:bodyPr>
            <a:noAutofit/>
          </a:bodyPr>
          <a:lstStyle/>
          <a:p>
            <a:pPr eaLnBrk="1" hangingPunct="1"/>
            <a:r>
              <a:rPr lang="en-GB" dirty="0">
                <a:latin typeface="Arial" charset="0"/>
              </a:rPr>
              <a:t>The newly transcribed section of mature mRNA now leaves the nucleus </a:t>
            </a:r>
            <a:r>
              <a:rPr lang="en-GB" b="1" dirty="0">
                <a:solidFill>
                  <a:srgbClr val="FF0000"/>
                </a:solidFill>
                <a:latin typeface="Arial" charset="0"/>
              </a:rPr>
              <a:t>via the nuclear pores and enters the cytoplasm</a:t>
            </a:r>
            <a:r>
              <a:rPr lang="en-GB" dirty="0">
                <a:latin typeface="Arial" charset="0"/>
              </a:rPr>
              <a:t>.</a:t>
            </a:r>
          </a:p>
          <a:p>
            <a:pPr eaLnBrk="1" hangingPunct="1"/>
            <a:endParaRPr lang="en-GB" dirty="0">
              <a:latin typeface="Arial" charset="0"/>
            </a:endParaRPr>
          </a:p>
          <a:p>
            <a:pPr eaLnBrk="1" hangingPunct="1"/>
            <a:r>
              <a:rPr lang="en-GB" dirty="0">
                <a:latin typeface="Arial" charset="0"/>
              </a:rPr>
              <a:t>Hydrogen bonds between DNA bases re-form, and DNA winds back up into a double helix.</a:t>
            </a:r>
          </a:p>
        </p:txBody>
      </p:sp>
      <p:pic>
        <p:nvPicPr>
          <p:cNvPr id="3074" name="Picture 2" descr="Transcription - free RNA nucleotides form complementary base pairs with one strand of DNA bases. mRNA strand is synthesized. mRNA peels off the DNA and moves out of the nucleus into the cytoplasm">
            <a:extLst>
              <a:ext uri="{FF2B5EF4-FFF2-40B4-BE49-F238E27FC236}">
                <a16:creationId xmlns:a16="http://schemas.microsoft.com/office/drawing/2014/main" id="{6DAB31EC-87E1-3F0C-07B5-324B4A211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424" y="523882"/>
            <a:ext cx="3996180" cy="581023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96478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p:cTn id="7" dur="500" fill="hold"/>
                                        <p:tgtEl>
                                          <p:spTgt spid="1536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1536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1536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1536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1536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15363">
                                            <p:txEl>
                                              <p:pRg st="2" end="2"/>
                                            </p:txEl>
                                          </p:spTgt>
                                        </p:tgtEl>
                                        <p:attrNameLst>
                                          <p:attrName>style.visibility</p:attrName>
                                        </p:attrNameLst>
                                      </p:cBhvr>
                                      <p:to>
                                        <p:strVal val="visible"/>
                                      </p:to>
                                    </p:set>
                                    <p:anim calcmode="lin" valueType="num">
                                      <p:cBhvr>
                                        <p:cTn id="16" dur="500" fill="hold"/>
                                        <p:tgtEl>
                                          <p:spTgt spid="15363">
                                            <p:txEl>
                                              <p:pRg st="2" end="2"/>
                                            </p:txEl>
                                          </p:spTgt>
                                        </p:tgtEl>
                                        <p:attrNameLst>
                                          <p:attrName>ppt_w</p:attrName>
                                        </p:attrNameLst>
                                      </p:cBhvr>
                                      <p:tavLst>
                                        <p:tav tm="0">
                                          <p:val>
                                            <p:strVal val="#ppt_w*0.05"/>
                                          </p:val>
                                        </p:tav>
                                        <p:tav tm="100000">
                                          <p:val>
                                            <p:strVal val="#ppt_w"/>
                                          </p:val>
                                        </p:tav>
                                      </p:tavLst>
                                    </p:anim>
                                    <p:anim calcmode="lin" valueType="num">
                                      <p:cBhvr>
                                        <p:cTn id="17" dur="500" fill="hold"/>
                                        <p:tgtEl>
                                          <p:spTgt spid="15363">
                                            <p:txEl>
                                              <p:pRg st="2" end="2"/>
                                            </p:txEl>
                                          </p:spTgt>
                                        </p:tgtEl>
                                        <p:attrNameLst>
                                          <p:attrName>ppt_h</p:attrName>
                                        </p:attrNameLst>
                                      </p:cBhvr>
                                      <p:tavLst>
                                        <p:tav tm="0">
                                          <p:val>
                                            <p:strVal val="#ppt_h"/>
                                          </p:val>
                                        </p:tav>
                                        <p:tav tm="100000">
                                          <p:val>
                                            <p:strVal val="#ppt_h"/>
                                          </p:val>
                                        </p:tav>
                                      </p:tavLst>
                                    </p:anim>
                                    <p:anim calcmode="lin" valueType="num">
                                      <p:cBhvr>
                                        <p:cTn id="18" dur="500" fill="hold"/>
                                        <p:tgtEl>
                                          <p:spTgt spid="15363">
                                            <p:txEl>
                                              <p:pRg st="2" end="2"/>
                                            </p:txEl>
                                          </p:spTgt>
                                        </p:tgtEl>
                                        <p:attrNameLst>
                                          <p:attrName>ppt_x</p:attrName>
                                        </p:attrNameLst>
                                      </p:cBhvr>
                                      <p:tavLst>
                                        <p:tav tm="0">
                                          <p:val>
                                            <p:strVal val="#ppt_x-.2"/>
                                          </p:val>
                                        </p:tav>
                                        <p:tav tm="100000">
                                          <p:val>
                                            <p:strVal val="#ppt_x"/>
                                          </p:val>
                                        </p:tav>
                                      </p:tavLst>
                                    </p:anim>
                                    <p:anim calcmode="lin" valueType="num">
                                      <p:cBhvr>
                                        <p:cTn id="19" dur="500" fill="hold"/>
                                        <p:tgtEl>
                                          <p:spTgt spid="15363">
                                            <p:txEl>
                                              <p:pRg st="2" end="2"/>
                                            </p:txEl>
                                          </p:spTgt>
                                        </p:tgtEl>
                                        <p:attrNameLst>
                                          <p:attrName>ppt_y</p:attrName>
                                        </p:attrNameLst>
                                      </p:cBhvr>
                                      <p:tavLst>
                                        <p:tav tm="0">
                                          <p:val>
                                            <p:strVal val="#ppt_y"/>
                                          </p:val>
                                        </p:tav>
                                        <p:tav tm="100000">
                                          <p:val>
                                            <p:strVal val="#ppt_y"/>
                                          </p:val>
                                        </p:tav>
                                      </p:tavLst>
                                    </p:anim>
                                    <p:animEffect transition="in" filter="fade">
                                      <p:cBhvr>
                                        <p:cTn id="20"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4D479-033C-CD45-238C-E24095234B7F}"/>
              </a:ext>
            </a:extLst>
          </p:cNvPr>
          <p:cNvSpPr>
            <a:spLocks noGrp="1"/>
          </p:cNvSpPr>
          <p:nvPr>
            <p:ph type="title"/>
          </p:nvPr>
        </p:nvSpPr>
        <p:spPr>
          <a:xfrm>
            <a:off x="838200" y="365125"/>
            <a:ext cx="10515600" cy="850933"/>
          </a:xfrm>
        </p:spPr>
        <p:txBody>
          <a:bodyPr/>
          <a:lstStyle/>
          <a:p>
            <a:r>
              <a:rPr lang="en-AU" b="1" dirty="0"/>
              <a:t>Recap of Transcription</a:t>
            </a:r>
          </a:p>
        </p:txBody>
      </p:sp>
      <p:sp>
        <p:nvSpPr>
          <p:cNvPr id="3" name="Content Placeholder 2">
            <a:extLst>
              <a:ext uri="{FF2B5EF4-FFF2-40B4-BE49-F238E27FC236}">
                <a16:creationId xmlns:a16="http://schemas.microsoft.com/office/drawing/2014/main" id="{12C28CA2-5FD4-8254-0431-86317A2B270E}"/>
              </a:ext>
            </a:extLst>
          </p:cNvPr>
          <p:cNvSpPr>
            <a:spLocks noGrp="1"/>
          </p:cNvSpPr>
          <p:nvPr>
            <p:ph idx="1"/>
          </p:nvPr>
        </p:nvSpPr>
        <p:spPr>
          <a:xfrm>
            <a:off x="838200" y="1366887"/>
            <a:ext cx="10515600" cy="4810076"/>
          </a:xfrm>
        </p:spPr>
        <p:txBody>
          <a:bodyPr>
            <a:normAutofit fontScale="62500" lnSpcReduction="20000"/>
          </a:bodyPr>
          <a:lstStyle/>
          <a:p>
            <a:pPr fontAlgn="base">
              <a:lnSpc>
                <a:spcPct val="120000"/>
              </a:lnSpc>
            </a:pPr>
            <a:r>
              <a:rPr lang="en-AU" dirty="0"/>
              <a:t>When a gene is to be expressed, the base sequence of DNA is copied or transcribed into mRNA (messenger RNA). This process takes place in the </a:t>
            </a:r>
            <a:r>
              <a:rPr lang="en-AU" b="1" dirty="0">
                <a:solidFill>
                  <a:srgbClr val="FF0000"/>
                </a:solidFill>
              </a:rPr>
              <a:t>nucleus</a:t>
            </a:r>
            <a:r>
              <a:rPr lang="en-AU" dirty="0"/>
              <a:t> and occurs in a series of stages.</a:t>
            </a:r>
          </a:p>
          <a:p>
            <a:pPr fontAlgn="base">
              <a:lnSpc>
                <a:spcPct val="120000"/>
              </a:lnSpc>
            </a:pPr>
            <a:endParaRPr lang="en-AU" sz="1900" dirty="0"/>
          </a:p>
          <a:p>
            <a:pPr fontAlgn="base">
              <a:lnSpc>
                <a:spcPct val="120000"/>
              </a:lnSpc>
            </a:pPr>
            <a:r>
              <a:rPr lang="en-AU" b="1" dirty="0">
                <a:solidFill>
                  <a:srgbClr val="FF0000"/>
                </a:solidFill>
              </a:rPr>
              <a:t>RNA polymerase </a:t>
            </a:r>
            <a:r>
              <a:rPr lang="en-AU" dirty="0"/>
              <a:t>moves along the </a:t>
            </a:r>
            <a:r>
              <a:rPr lang="en-AU" b="1" dirty="0">
                <a:solidFill>
                  <a:srgbClr val="FF0000"/>
                </a:solidFill>
              </a:rPr>
              <a:t>DNA, unwinding </a:t>
            </a:r>
            <a:r>
              <a:rPr lang="en-AU" dirty="0"/>
              <a:t>the strand.</a:t>
            </a:r>
          </a:p>
          <a:p>
            <a:pPr fontAlgn="base">
              <a:lnSpc>
                <a:spcPct val="120000"/>
              </a:lnSpc>
            </a:pPr>
            <a:endParaRPr lang="en-AU" sz="1900" dirty="0"/>
          </a:p>
          <a:p>
            <a:pPr fontAlgn="base">
              <a:lnSpc>
                <a:spcPct val="120000"/>
              </a:lnSpc>
            </a:pPr>
            <a:r>
              <a:rPr lang="en-AU" b="1" dirty="0">
                <a:solidFill>
                  <a:srgbClr val="FF0000"/>
                </a:solidFill>
              </a:rPr>
              <a:t>Hydrogen bonds </a:t>
            </a:r>
            <a:r>
              <a:rPr lang="en-AU" dirty="0"/>
              <a:t>between base pairs break, which allows the </a:t>
            </a:r>
            <a:r>
              <a:rPr lang="en-AU" b="1" dirty="0">
                <a:solidFill>
                  <a:srgbClr val="FF0000"/>
                </a:solidFill>
              </a:rPr>
              <a:t>unzipping</a:t>
            </a:r>
            <a:r>
              <a:rPr lang="en-AU" dirty="0"/>
              <a:t> of the double helix.</a:t>
            </a:r>
          </a:p>
          <a:p>
            <a:pPr fontAlgn="base">
              <a:lnSpc>
                <a:spcPct val="120000"/>
              </a:lnSpc>
            </a:pPr>
            <a:endParaRPr lang="en-AU" sz="1900" dirty="0"/>
          </a:p>
          <a:p>
            <a:pPr fontAlgn="base">
              <a:lnSpc>
                <a:spcPct val="120000"/>
              </a:lnSpc>
            </a:pPr>
            <a:r>
              <a:rPr lang="en-AU" dirty="0"/>
              <a:t>As RNA polymerase breaks the bonds, it synthesises a </a:t>
            </a:r>
            <a:r>
              <a:rPr lang="en-AU" b="1" dirty="0">
                <a:solidFill>
                  <a:srgbClr val="FF0000"/>
                </a:solidFill>
              </a:rPr>
              <a:t>primary transcript of mRNA </a:t>
            </a:r>
            <a:r>
              <a:rPr lang="en-AU" dirty="0"/>
              <a:t>using RNA nucleotides. These form hydrogen bonds with the exposed DNA strand by </a:t>
            </a:r>
            <a:r>
              <a:rPr lang="en-AU" b="1" dirty="0">
                <a:solidFill>
                  <a:srgbClr val="FF0000"/>
                </a:solidFill>
              </a:rPr>
              <a:t>complementary base pairing</a:t>
            </a:r>
            <a:r>
              <a:rPr lang="en-AU" dirty="0"/>
              <a:t>.</a:t>
            </a:r>
          </a:p>
          <a:p>
            <a:pPr fontAlgn="base">
              <a:lnSpc>
                <a:spcPct val="120000"/>
              </a:lnSpc>
            </a:pPr>
            <a:endParaRPr lang="en-AU" sz="1600" dirty="0"/>
          </a:p>
          <a:p>
            <a:pPr fontAlgn="base">
              <a:lnSpc>
                <a:spcPct val="120000"/>
              </a:lnSpc>
            </a:pPr>
            <a:r>
              <a:rPr lang="en-AU" dirty="0"/>
              <a:t>The primary transcript of mRNA is processed to produce a </a:t>
            </a:r>
            <a:r>
              <a:rPr lang="en-AU" b="1" dirty="0">
                <a:solidFill>
                  <a:srgbClr val="FF0000"/>
                </a:solidFill>
              </a:rPr>
              <a:t>mature</a:t>
            </a:r>
            <a:r>
              <a:rPr lang="en-AU" dirty="0"/>
              <a:t> transcript of mRNA by </a:t>
            </a:r>
            <a:r>
              <a:rPr lang="en-AU" b="1" dirty="0">
                <a:solidFill>
                  <a:srgbClr val="FF0000"/>
                </a:solidFill>
              </a:rPr>
              <a:t>removing the introns, so only the exons remain</a:t>
            </a:r>
          </a:p>
          <a:p>
            <a:pPr fontAlgn="base">
              <a:lnSpc>
                <a:spcPct val="120000"/>
              </a:lnSpc>
            </a:pPr>
            <a:endParaRPr lang="en-AU" sz="1600" dirty="0"/>
          </a:p>
          <a:p>
            <a:pPr fontAlgn="base">
              <a:lnSpc>
                <a:spcPct val="120000"/>
              </a:lnSpc>
            </a:pPr>
            <a:r>
              <a:rPr lang="en-AU" dirty="0"/>
              <a:t>The mature mRNA transcript is now ready to leave the nucleus via a nuclear pore and travel to the ribosome.</a:t>
            </a:r>
          </a:p>
          <a:p>
            <a:pPr>
              <a:lnSpc>
                <a:spcPct val="120000"/>
              </a:lnSpc>
            </a:pPr>
            <a:endParaRPr lang="en-AU" dirty="0"/>
          </a:p>
        </p:txBody>
      </p:sp>
    </p:spTree>
    <p:extLst>
      <p:ext uri="{BB962C8B-B14F-4D97-AF65-F5344CB8AC3E}">
        <p14:creationId xmlns:p14="http://schemas.microsoft.com/office/powerpoint/2010/main" val="899604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0773" y="765065"/>
            <a:ext cx="6887524" cy="6092935"/>
          </a:xfrm>
          <a:prstGeom prst="rect">
            <a:avLst/>
          </a:prstGeom>
        </p:spPr>
      </p:pic>
      <p:sp>
        <p:nvSpPr>
          <p:cNvPr id="17410" name="Rectangle 2"/>
          <p:cNvSpPr>
            <a:spLocks noGrp="1" noChangeArrowheads="1"/>
          </p:cNvSpPr>
          <p:nvPr>
            <p:ph type="title"/>
          </p:nvPr>
        </p:nvSpPr>
        <p:spPr>
          <a:xfrm>
            <a:off x="497840" y="201198"/>
            <a:ext cx="11267440" cy="841204"/>
          </a:xfrm>
        </p:spPr>
        <p:txBody>
          <a:bodyPr>
            <a:normAutofit fontScale="90000"/>
          </a:bodyPr>
          <a:lstStyle/>
          <a:p>
            <a:r>
              <a:rPr lang="en-GB" sz="3600" b="1" dirty="0">
                <a:cs typeface="Arial" charset="0"/>
              </a:rPr>
              <a:t>Write a summary of the stages of transcription using the key words below</a:t>
            </a:r>
          </a:p>
        </p:txBody>
      </p:sp>
      <p:sp>
        <p:nvSpPr>
          <p:cNvPr id="2" name="TextBox 1"/>
          <p:cNvSpPr txBox="1"/>
          <p:nvPr/>
        </p:nvSpPr>
        <p:spPr>
          <a:xfrm rot="21416446">
            <a:off x="2042111" y="2122174"/>
            <a:ext cx="2784042" cy="3323987"/>
          </a:xfrm>
          <a:prstGeom prst="rect">
            <a:avLst/>
          </a:prstGeom>
          <a:noFill/>
        </p:spPr>
        <p:txBody>
          <a:bodyPr wrap="square" rtlCol="0">
            <a:spAutoFit/>
          </a:bodyPr>
          <a:lstStyle/>
          <a:p>
            <a:r>
              <a:rPr lang="en-US" sz="1400" b="1" dirty="0"/>
              <a:t>Key words:</a:t>
            </a:r>
          </a:p>
          <a:p>
            <a:pPr marL="285750" indent="-285750">
              <a:buFont typeface="Arial"/>
              <a:buChar char="•"/>
            </a:pPr>
            <a:r>
              <a:rPr lang="en-US" sz="1400" dirty="0"/>
              <a:t>RNA polymerase</a:t>
            </a:r>
          </a:p>
          <a:p>
            <a:pPr marL="285750" indent="-285750">
              <a:buFont typeface="Arial"/>
              <a:buChar char="•"/>
            </a:pPr>
            <a:r>
              <a:rPr lang="en-US" sz="1400" dirty="0"/>
              <a:t>DNA template</a:t>
            </a:r>
          </a:p>
          <a:p>
            <a:pPr marL="285750" indent="-285750">
              <a:buFont typeface="Arial"/>
              <a:buChar char="•"/>
            </a:pPr>
            <a:r>
              <a:rPr lang="en-US" sz="1400" dirty="0"/>
              <a:t>Messenger RNA</a:t>
            </a:r>
          </a:p>
          <a:p>
            <a:pPr marL="285750" indent="-285750">
              <a:buFont typeface="Arial"/>
              <a:buChar char="•"/>
            </a:pPr>
            <a:r>
              <a:rPr lang="en-US" sz="1400" dirty="0"/>
              <a:t>Transcription</a:t>
            </a:r>
          </a:p>
          <a:p>
            <a:pPr marL="285750" indent="-285750">
              <a:buFont typeface="Arial"/>
              <a:buChar char="•"/>
            </a:pPr>
            <a:r>
              <a:rPr lang="en-US" sz="1400" dirty="0"/>
              <a:t>Nucleotides</a:t>
            </a:r>
          </a:p>
          <a:p>
            <a:pPr marL="285750" indent="-285750">
              <a:buFont typeface="Arial"/>
              <a:buChar char="•"/>
            </a:pPr>
            <a:r>
              <a:rPr lang="en-US" sz="1400" dirty="0"/>
              <a:t>Uracil</a:t>
            </a:r>
          </a:p>
          <a:p>
            <a:pPr marL="285750" indent="-285750">
              <a:buFont typeface="Arial"/>
              <a:buChar char="•"/>
            </a:pPr>
            <a:r>
              <a:rPr lang="en-US" sz="1400" dirty="0"/>
              <a:t>Thymine</a:t>
            </a:r>
          </a:p>
          <a:p>
            <a:pPr marL="285750" indent="-285750">
              <a:buFont typeface="Arial"/>
              <a:buChar char="•"/>
            </a:pPr>
            <a:r>
              <a:rPr lang="en-US" sz="1400" dirty="0"/>
              <a:t>Adenine</a:t>
            </a:r>
          </a:p>
          <a:p>
            <a:pPr marL="285750" indent="-285750">
              <a:buFont typeface="Arial"/>
              <a:buChar char="•"/>
            </a:pPr>
            <a:r>
              <a:rPr lang="en-US" sz="1400" dirty="0"/>
              <a:t>Cytosine</a:t>
            </a:r>
          </a:p>
          <a:p>
            <a:pPr marL="285750" indent="-285750">
              <a:buFont typeface="Arial"/>
              <a:buChar char="•"/>
            </a:pPr>
            <a:r>
              <a:rPr lang="en-US" sz="1400" dirty="0"/>
              <a:t>Guanine</a:t>
            </a:r>
          </a:p>
          <a:p>
            <a:pPr marL="285750" indent="-285750">
              <a:buFont typeface="Arial"/>
              <a:buChar char="•"/>
            </a:pPr>
            <a:r>
              <a:rPr lang="en-US" sz="1400" dirty="0"/>
              <a:t>Intron</a:t>
            </a:r>
          </a:p>
          <a:p>
            <a:pPr marL="285750" indent="-285750">
              <a:buFont typeface="Arial"/>
              <a:buChar char="•"/>
            </a:pPr>
            <a:r>
              <a:rPr lang="en-US" sz="1400" dirty="0"/>
              <a:t>Exon</a:t>
            </a:r>
          </a:p>
          <a:p>
            <a:pPr marL="285750" indent="-285750">
              <a:buFont typeface="Arial"/>
              <a:buChar char="•"/>
            </a:pPr>
            <a:r>
              <a:rPr lang="en-US" sz="1400" dirty="0"/>
              <a:t>Mature mRNA transcript</a:t>
            </a:r>
          </a:p>
          <a:p>
            <a:pPr marL="285750" indent="-285750">
              <a:buFont typeface="Arial"/>
              <a:buChar char="•"/>
            </a:pPr>
            <a:r>
              <a:rPr lang="en-US" sz="1400" dirty="0"/>
              <a:t>Nuclear pore</a:t>
            </a:r>
          </a:p>
        </p:txBody>
      </p:sp>
      <p:pic>
        <p:nvPicPr>
          <p:cNvPr id="5" name="Picture 2" descr="Transcription (HL) | BioNinja">
            <a:extLst>
              <a:ext uri="{FF2B5EF4-FFF2-40B4-BE49-F238E27FC236}">
                <a16:creationId xmlns:a16="http://schemas.microsoft.com/office/drawing/2014/main" id="{43434FD4-773B-E867-727D-E882C347630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89874" y="2142452"/>
            <a:ext cx="6315947" cy="2993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64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670" y="85724"/>
            <a:ext cx="10515600" cy="813435"/>
          </a:xfrm>
        </p:spPr>
        <p:txBody>
          <a:bodyPr/>
          <a:lstStyle/>
          <a:p>
            <a:r>
              <a:rPr lang="en-US" b="1" dirty="0"/>
              <a:t>Summary</a:t>
            </a:r>
          </a:p>
        </p:txBody>
      </p:sp>
      <p:sp>
        <p:nvSpPr>
          <p:cNvPr id="3" name="Content Placeholder 2"/>
          <p:cNvSpPr>
            <a:spLocks noGrp="1"/>
          </p:cNvSpPr>
          <p:nvPr>
            <p:ph idx="1"/>
          </p:nvPr>
        </p:nvSpPr>
        <p:spPr>
          <a:xfrm>
            <a:off x="235670" y="923828"/>
            <a:ext cx="11736371" cy="5848448"/>
          </a:xfrm>
        </p:spPr>
        <p:txBody>
          <a:bodyPr>
            <a:noAutofit/>
          </a:bodyPr>
          <a:lstStyle/>
          <a:p>
            <a:r>
              <a:rPr lang="en-US" sz="1800" dirty="0"/>
              <a:t>A section of DNA that codes for a specific protein is known as a </a:t>
            </a:r>
            <a:r>
              <a:rPr lang="en-US" sz="1800" b="1" dirty="0">
                <a:solidFill>
                  <a:srgbClr val="FF0000"/>
                </a:solidFill>
              </a:rPr>
              <a:t>gene</a:t>
            </a:r>
            <a:r>
              <a:rPr lang="en-US" sz="1800" dirty="0"/>
              <a:t>.</a:t>
            </a:r>
          </a:p>
          <a:p>
            <a:endParaRPr lang="en-US" sz="400" dirty="0"/>
          </a:p>
          <a:p>
            <a:r>
              <a:rPr lang="en-US" sz="1800" dirty="0"/>
              <a:t>A group of three bases in DNA is known as a </a:t>
            </a:r>
            <a:r>
              <a:rPr lang="en-US" sz="1800" b="1" dirty="0">
                <a:solidFill>
                  <a:srgbClr val="FF0000"/>
                </a:solidFill>
              </a:rPr>
              <a:t>triplet</a:t>
            </a:r>
            <a:r>
              <a:rPr lang="en-US" sz="1800" dirty="0"/>
              <a:t> </a:t>
            </a:r>
          </a:p>
          <a:p>
            <a:endParaRPr lang="en-US" sz="400" dirty="0"/>
          </a:p>
          <a:p>
            <a:r>
              <a:rPr lang="en-US" sz="1800" dirty="0"/>
              <a:t>A group of three bases in mRNA is known as a </a:t>
            </a:r>
            <a:r>
              <a:rPr lang="en-US" sz="1800" b="1" dirty="0">
                <a:solidFill>
                  <a:srgbClr val="FF0000"/>
                </a:solidFill>
              </a:rPr>
              <a:t>codon</a:t>
            </a:r>
          </a:p>
          <a:p>
            <a:endParaRPr lang="en-US" sz="400" dirty="0"/>
          </a:p>
          <a:p>
            <a:r>
              <a:rPr lang="en-US" sz="1800" dirty="0"/>
              <a:t>The first stage of protein synthesis is called </a:t>
            </a:r>
            <a:r>
              <a:rPr lang="en-US" sz="1800" b="1" dirty="0">
                <a:solidFill>
                  <a:srgbClr val="FF0000"/>
                </a:solidFill>
              </a:rPr>
              <a:t>transcription</a:t>
            </a:r>
            <a:r>
              <a:rPr lang="en-US" sz="1800" dirty="0"/>
              <a:t>. This is where the section of DNA that codes for a </a:t>
            </a:r>
            <a:r>
              <a:rPr lang="en-US" sz="1800" b="1" dirty="0">
                <a:solidFill>
                  <a:srgbClr val="FF0000"/>
                </a:solidFill>
              </a:rPr>
              <a:t>specific gene</a:t>
            </a:r>
            <a:r>
              <a:rPr lang="en-US" sz="1800" dirty="0"/>
              <a:t> is copied by mRNA nucleotides. This is done through base-pairing; adenine pairs with uracil in mRNA and thymine in DNA, while cytosine always pairs with guanine.  </a:t>
            </a:r>
          </a:p>
          <a:p>
            <a:r>
              <a:rPr lang="en-US" sz="1800" dirty="0"/>
              <a:t>The initial mRNA contains </a:t>
            </a:r>
            <a:r>
              <a:rPr lang="en-US" sz="1800" b="1" dirty="0">
                <a:solidFill>
                  <a:srgbClr val="FF0000"/>
                </a:solidFill>
              </a:rPr>
              <a:t>introns</a:t>
            </a:r>
            <a:r>
              <a:rPr lang="en-US" sz="1800" dirty="0"/>
              <a:t> and </a:t>
            </a:r>
            <a:r>
              <a:rPr lang="en-US" sz="1800" b="1" dirty="0">
                <a:solidFill>
                  <a:srgbClr val="FF0000"/>
                </a:solidFill>
              </a:rPr>
              <a:t>exons</a:t>
            </a:r>
            <a:r>
              <a:rPr lang="en-US" sz="1800" dirty="0"/>
              <a:t> in the code. </a:t>
            </a:r>
          </a:p>
          <a:p>
            <a:pPr lvl="1"/>
            <a:r>
              <a:rPr lang="en-US" sz="1400" dirty="0"/>
              <a:t>The </a:t>
            </a:r>
            <a:r>
              <a:rPr lang="en-US" sz="1400" b="1" dirty="0">
                <a:solidFill>
                  <a:srgbClr val="FF0000"/>
                </a:solidFill>
              </a:rPr>
              <a:t>introns</a:t>
            </a:r>
            <a:r>
              <a:rPr lang="en-US" sz="1400" dirty="0"/>
              <a:t> are </a:t>
            </a:r>
            <a:r>
              <a:rPr lang="en-US" sz="1400" b="1" dirty="0">
                <a:solidFill>
                  <a:srgbClr val="FF0000"/>
                </a:solidFill>
              </a:rPr>
              <a:t>non-coding sequences</a:t>
            </a:r>
            <a:r>
              <a:rPr lang="en-US" sz="1400" dirty="0"/>
              <a:t>, while the </a:t>
            </a:r>
            <a:r>
              <a:rPr lang="en-US" sz="1400" b="1" dirty="0"/>
              <a:t>exons</a:t>
            </a:r>
            <a:r>
              <a:rPr lang="en-US" sz="1400" dirty="0"/>
              <a:t> are </a:t>
            </a:r>
            <a:r>
              <a:rPr lang="en-US" sz="1400" b="1" dirty="0">
                <a:solidFill>
                  <a:srgbClr val="FF0000"/>
                </a:solidFill>
              </a:rPr>
              <a:t>coding sequences</a:t>
            </a:r>
            <a:r>
              <a:rPr lang="en-US" sz="1400" dirty="0"/>
              <a:t>. </a:t>
            </a:r>
          </a:p>
          <a:p>
            <a:pPr lvl="1"/>
            <a:endParaRPr lang="en-US" sz="1400" dirty="0"/>
          </a:p>
          <a:p>
            <a:r>
              <a:rPr lang="en-US" sz="1800" dirty="0"/>
              <a:t>The mRNA is processed to </a:t>
            </a:r>
            <a:r>
              <a:rPr lang="en-US" sz="1800" b="1" dirty="0">
                <a:solidFill>
                  <a:srgbClr val="FF0000"/>
                </a:solidFill>
              </a:rPr>
              <a:t>remove the non-coding introns</a:t>
            </a:r>
            <a:r>
              <a:rPr lang="en-US" sz="1800" dirty="0"/>
              <a:t>.</a:t>
            </a:r>
          </a:p>
          <a:p>
            <a:endParaRPr lang="en-US" sz="400" dirty="0"/>
          </a:p>
          <a:p>
            <a:r>
              <a:rPr lang="en-US" sz="1800" dirty="0"/>
              <a:t>The single-stranded mature mRNA in the nucleus and leaves via a </a:t>
            </a:r>
            <a:r>
              <a:rPr lang="en-US" sz="1800" b="1" dirty="0">
                <a:solidFill>
                  <a:srgbClr val="FF0000"/>
                </a:solidFill>
              </a:rPr>
              <a:t>nuclear pore </a:t>
            </a:r>
            <a:r>
              <a:rPr lang="en-US" sz="1800" dirty="0"/>
              <a:t>and enters the cytoplasm.</a:t>
            </a:r>
          </a:p>
          <a:p>
            <a:endParaRPr lang="en-US" sz="400" dirty="0"/>
          </a:p>
          <a:p>
            <a:r>
              <a:rPr lang="en-US" sz="1800" dirty="0"/>
              <a:t>RNA and DNA are similar molecules but differ in key ways:</a:t>
            </a:r>
          </a:p>
          <a:p>
            <a:pPr lvl="1"/>
            <a:r>
              <a:rPr lang="en-US" sz="1400" dirty="0"/>
              <a:t>RNA has uracil instead of thymine</a:t>
            </a:r>
          </a:p>
          <a:p>
            <a:pPr lvl="1"/>
            <a:r>
              <a:rPr lang="en-US" sz="1400" dirty="0"/>
              <a:t>RNA is single-stranded</a:t>
            </a:r>
          </a:p>
          <a:p>
            <a:pPr lvl="1"/>
            <a:r>
              <a:rPr lang="en-US" sz="1400" dirty="0"/>
              <a:t>mRNA can leave the nucleus</a:t>
            </a:r>
          </a:p>
          <a:p>
            <a:pPr lvl="1"/>
            <a:r>
              <a:rPr lang="en-US" sz="1400" dirty="0"/>
              <a:t>RNA has an extra oxygen molecule</a:t>
            </a:r>
          </a:p>
        </p:txBody>
      </p:sp>
      <p:pic>
        <p:nvPicPr>
          <p:cNvPr id="7" name="Picture 6">
            <a:extLst>
              <a:ext uri="{FF2B5EF4-FFF2-40B4-BE49-F238E27FC236}">
                <a16:creationId xmlns:a16="http://schemas.microsoft.com/office/drawing/2014/main" id="{0701888B-7D00-0110-B73E-5A5487838710}"/>
              </a:ext>
            </a:extLst>
          </p:cNvPr>
          <p:cNvPicPr>
            <a:picLocks noChangeAspect="1"/>
          </p:cNvPicPr>
          <p:nvPr/>
        </p:nvPicPr>
        <p:blipFill>
          <a:blip r:embed="rId3"/>
          <a:stretch>
            <a:fillRect/>
          </a:stretch>
        </p:blipFill>
        <p:spPr>
          <a:xfrm>
            <a:off x="8867862" y="0"/>
            <a:ext cx="3237529" cy="2641824"/>
          </a:xfrm>
          <a:prstGeom prst="rect">
            <a:avLst/>
          </a:prstGeom>
        </p:spPr>
      </p:pic>
    </p:spTree>
    <p:custDataLst>
      <p:tags r:id="rId1"/>
    </p:custDataLst>
    <p:extLst>
      <p:ext uri="{BB962C8B-B14F-4D97-AF65-F5344CB8AC3E}">
        <p14:creationId xmlns:p14="http://schemas.microsoft.com/office/powerpoint/2010/main" val="198235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7" end="1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p:cNvGraphicFramePr>
          <p:nvPr/>
        </p:nvGraphicFramePr>
        <p:xfrm>
          <a:off x="3048000" y="1397000"/>
          <a:ext cx="6108700" cy="4076700"/>
        </p:xfrm>
        <a:graphic>
          <a:graphicData uri="http://schemas.openxmlformats.org/presentationml/2006/ole">
            <mc:AlternateContent xmlns:mc="http://schemas.openxmlformats.org/markup-compatibility/2006">
              <mc:Choice xmlns:v="urn:schemas-microsoft-com:vml" Requires="v">
                <p:oleObj name="Clip" r:id="rId3" imgW="6110288" imgH="4078288" progId="MS_ClipArt_Gallery.2">
                  <p:embed/>
                </p:oleObj>
              </mc:Choice>
              <mc:Fallback>
                <p:oleObj name="Clip" r:id="rId3" imgW="6110288" imgH="4078288" progId="MS_ClipArt_Gallery.2">
                  <p:embed/>
                  <p:pic>
                    <p:nvPicPr>
                      <p:cNvPr id="18434"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397000"/>
                        <a:ext cx="6108700" cy="4076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8435" name="Rectangle 3"/>
          <p:cNvSpPr>
            <a:spLocks noChangeArrowheads="1"/>
          </p:cNvSpPr>
          <p:nvPr/>
        </p:nvSpPr>
        <p:spPr bwMode="auto">
          <a:xfrm>
            <a:off x="4725989" y="763589"/>
            <a:ext cx="225425" cy="4949825"/>
          </a:xfrm>
          <a:prstGeom prst="rect">
            <a:avLst/>
          </a:prstGeom>
          <a:solidFill>
            <a:schemeClr val="accent1"/>
          </a:solidFill>
          <a:ln w="12700">
            <a:solidFill>
              <a:schemeClr val="accent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436" name="Rectangle 4"/>
          <p:cNvSpPr>
            <a:spLocks noChangeArrowheads="1"/>
          </p:cNvSpPr>
          <p:nvPr/>
        </p:nvSpPr>
        <p:spPr bwMode="auto">
          <a:xfrm>
            <a:off x="6783389" y="763589"/>
            <a:ext cx="225425" cy="4949825"/>
          </a:xfrm>
          <a:prstGeom prst="rect">
            <a:avLst/>
          </a:prstGeom>
          <a:solidFill>
            <a:schemeClr val="accent1"/>
          </a:solidFill>
          <a:ln w="12700">
            <a:solidFill>
              <a:schemeClr val="accent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437" name="Rectangle 5"/>
          <p:cNvSpPr>
            <a:spLocks noChangeArrowheads="1"/>
          </p:cNvSpPr>
          <p:nvPr/>
        </p:nvSpPr>
        <p:spPr bwMode="auto">
          <a:xfrm>
            <a:off x="5486400" y="1600200"/>
            <a:ext cx="1295400" cy="304800"/>
          </a:xfrm>
          <a:prstGeom prst="rect">
            <a:avLst/>
          </a:prstGeom>
          <a:solidFill>
            <a:srgbClr val="99FF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G</a:t>
            </a:r>
          </a:p>
        </p:txBody>
      </p:sp>
      <p:sp>
        <p:nvSpPr>
          <p:cNvPr id="18438" name="Rectangle 6"/>
          <p:cNvSpPr>
            <a:spLocks noChangeArrowheads="1"/>
          </p:cNvSpPr>
          <p:nvPr/>
        </p:nvSpPr>
        <p:spPr bwMode="auto">
          <a:xfrm>
            <a:off x="4953000" y="990600"/>
            <a:ext cx="1295400" cy="3048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A</a:t>
            </a:r>
          </a:p>
        </p:txBody>
      </p:sp>
      <p:sp>
        <p:nvSpPr>
          <p:cNvPr id="18439" name="Rectangle 7"/>
          <p:cNvSpPr>
            <a:spLocks noChangeArrowheads="1"/>
          </p:cNvSpPr>
          <p:nvPr/>
        </p:nvSpPr>
        <p:spPr bwMode="auto">
          <a:xfrm>
            <a:off x="6248400" y="990600"/>
            <a:ext cx="5334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T</a:t>
            </a:r>
          </a:p>
        </p:txBody>
      </p:sp>
      <p:sp>
        <p:nvSpPr>
          <p:cNvPr id="18440" name="Rectangle 8"/>
          <p:cNvSpPr>
            <a:spLocks noChangeArrowheads="1"/>
          </p:cNvSpPr>
          <p:nvPr/>
        </p:nvSpPr>
        <p:spPr bwMode="auto">
          <a:xfrm>
            <a:off x="4953000" y="1600200"/>
            <a:ext cx="533400" cy="304800"/>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C</a:t>
            </a:r>
          </a:p>
        </p:txBody>
      </p:sp>
      <p:sp>
        <p:nvSpPr>
          <p:cNvPr id="18441" name="Rectangle 9"/>
          <p:cNvSpPr>
            <a:spLocks noChangeArrowheads="1"/>
          </p:cNvSpPr>
          <p:nvPr/>
        </p:nvSpPr>
        <p:spPr bwMode="auto">
          <a:xfrm>
            <a:off x="4953000" y="4038600"/>
            <a:ext cx="533400" cy="304800"/>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C</a:t>
            </a:r>
          </a:p>
        </p:txBody>
      </p:sp>
      <p:sp>
        <p:nvSpPr>
          <p:cNvPr id="18442" name="Rectangle 10"/>
          <p:cNvSpPr>
            <a:spLocks noChangeArrowheads="1"/>
          </p:cNvSpPr>
          <p:nvPr/>
        </p:nvSpPr>
        <p:spPr bwMode="auto">
          <a:xfrm>
            <a:off x="4953000" y="2819400"/>
            <a:ext cx="533400" cy="304800"/>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C</a:t>
            </a:r>
          </a:p>
        </p:txBody>
      </p:sp>
      <p:sp>
        <p:nvSpPr>
          <p:cNvPr id="18443" name="Rectangle 11"/>
          <p:cNvSpPr>
            <a:spLocks noChangeArrowheads="1"/>
          </p:cNvSpPr>
          <p:nvPr/>
        </p:nvSpPr>
        <p:spPr bwMode="auto">
          <a:xfrm>
            <a:off x="6248400" y="2209800"/>
            <a:ext cx="533400" cy="304800"/>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C</a:t>
            </a:r>
          </a:p>
        </p:txBody>
      </p:sp>
      <p:sp>
        <p:nvSpPr>
          <p:cNvPr id="18444" name="Rectangle 12"/>
          <p:cNvSpPr>
            <a:spLocks noChangeArrowheads="1"/>
          </p:cNvSpPr>
          <p:nvPr/>
        </p:nvSpPr>
        <p:spPr bwMode="auto">
          <a:xfrm>
            <a:off x="5486400" y="4038600"/>
            <a:ext cx="1295400" cy="304800"/>
          </a:xfrm>
          <a:prstGeom prst="rect">
            <a:avLst/>
          </a:prstGeom>
          <a:solidFill>
            <a:srgbClr val="99FF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G</a:t>
            </a:r>
          </a:p>
        </p:txBody>
      </p:sp>
      <p:sp>
        <p:nvSpPr>
          <p:cNvPr id="18445" name="Rectangle 13"/>
          <p:cNvSpPr>
            <a:spLocks noChangeArrowheads="1"/>
          </p:cNvSpPr>
          <p:nvPr/>
        </p:nvSpPr>
        <p:spPr bwMode="auto">
          <a:xfrm>
            <a:off x="5486400" y="2819400"/>
            <a:ext cx="1295400" cy="304800"/>
          </a:xfrm>
          <a:prstGeom prst="rect">
            <a:avLst/>
          </a:prstGeom>
          <a:solidFill>
            <a:srgbClr val="99FF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G</a:t>
            </a:r>
          </a:p>
        </p:txBody>
      </p:sp>
      <p:sp>
        <p:nvSpPr>
          <p:cNvPr id="18446" name="Rectangle 14"/>
          <p:cNvSpPr>
            <a:spLocks noChangeArrowheads="1"/>
          </p:cNvSpPr>
          <p:nvPr/>
        </p:nvSpPr>
        <p:spPr bwMode="auto">
          <a:xfrm>
            <a:off x="4953000" y="2209800"/>
            <a:ext cx="1295400" cy="304800"/>
          </a:xfrm>
          <a:prstGeom prst="rect">
            <a:avLst/>
          </a:prstGeom>
          <a:solidFill>
            <a:srgbClr val="99FF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G</a:t>
            </a:r>
          </a:p>
        </p:txBody>
      </p:sp>
      <p:sp>
        <p:nvSpPr>
          <p:cNvPr id="18447" name="Rectangle 15"/>
          <p:cNvSpPr>
            <a:spLocks noChangeArrowheads="1"/>
          </p:cNvSpPr>
          <p:nvPr/>
        </p:nvSpPr>
        <p:spPr bwMode="auto">
          <a:xfrm>
            <a:off x="4953000" y="4648200"/>
            <a:ext cx="1295400" cy="3048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A</a:t>
            </a:r>
          </a:p>
        </p:txBody>
      </p:sp>
      <p:sp>
        <p:nvSpPr>
          <p:cNvPr id="18448" name="Rectangle 16"/>
          <p:cNvSpPr>
            <a:spLocks noChangeArrowheads="1"/>
          </p:cNvSpPr>
          <p:nvPr/>
        </p:nvSpPr>
        <p:spPr bwMode="auto">
          <a:xfrm>
            <a:off x="4953000" y="3429000"/>
            <a:ext cx="1295400" cy="3048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A</a:t>
            </a:r>
          </a:p>
        </p:txBody>
      </p:sp>
      <p:sp>
        <p:nvSpPr>
          <p:cNvPr id="18449" name="Rectangle 17"/>
          <p:cNvSpPr>
            <a:spLocks noChangeArrowheads="1"/>
          </p:cNvSpPr>
          <p:nvPr/>
        </p:nvSpPr>
        <p:spPr bwMode="auto">
          <a:xfrm>
            <a:off x="6248400" y="4648200"/>
            <a:ext cx="5334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T</a:t>
            </a:r>
          </a:p>
        </p:txBody>
      </p:sp>
      <p:sp>
        <p:nvSpPr>
          <p:cNvPr id="18450" name="Rectangle 18"/>
          <p:cNvSpPr>
            <a:spLocks noChangeArrowheads="1"/>
          </p:cNvSpPr>
          <p:nvPr/>
        </p:nvSpPr>
        <p:spPr bwMode="auto">
          <a:xfrm>
            <a:off x="6248400" y="3429000"/>
            <a:ext cx="5334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T</a:t>
            </a:r>
          </a:p>
        </p:txBody>
      </p:sp>
      <p:sp>
        <p:nvSpPr>
          <p:cNvPr id="18451" name="Rectangle 19"/>
          <p:cNvSpPr>
            <a:spLocks noChangeArrowheads="1"/>
          </p:cNvSpPr>
          <p:nvPr/>
        </p:nvSpPr>
        <p:spPr bwMode="auto">
          <a:xfrm>
            <a:off x="5486400" y="5257800"/>
            <a:ext cx="1295400" cy="3048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A</a:t>
            </a:r>
          </a:p>
        </p:txBody>
      </p:sp>
      <p:sp>
        <p:nvSpPr>
          <p:cNvPr id="18452" name="Rectangle 20"/>
          <p:cNvSpPr>
            <a:spLocks noChangeArrowheads="1"/>
          </p:cNvSpPr>
          <p:nvPr/>
        </p:nvSpPr>
        <p:spPr bwMode="auto">
          <a:xfrm>
            <a:off x="4953000" y="5257800"/>
            <a:ext cx="5334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algn="ctr" eaLnBrk="0" hangingPunct="0"/>
            <a:r>
              <a:rPr lang="en-GB" sz="2400"/>
              <a:t>T</a:t>
            </a:r>
          </a:p>
        </p:txBody>
      </p:sp>
    </p:spTree>
    <p:extLst>
      <p:ext uri="{BB962C8B-B14F-4D97-AF65-F5344CB8AC3E}">
        <p14:creationId xmlns:p14="http://schemas.microsoft.com/office/powerpoint/2010/main" val="1776392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133600" y="5029200"/>
            <a:ext cx="79248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19459" name="Rectangle 3"/>
          <p:cNvSpPr>
            <a:spLocks noChangeArrowheads="1"/>
          </p:cNvSpPr>
          <p:nvPr/>
        </p:nvSpPr>
        <p:spPr bwMode="auto">
          <a:xfrm>
            <a:off x="2133600" y="5562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460" name="Rectangle 4"/>
          <p:cNvSpPr>
            <a:spLocks noChangeArrowheads="1"/>
          </p:cNvSpPr>
          <p:nvPr/>
        </p:nvSpPr>
        <p:spPr bwMode="auto">
          <a:xfrm>
            <a:off x="2133600" y="42672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461" name="Rectangle 5"/>
          <p:cNvSpPr>
            <a:spLocks noChangeArrowheads="1"/>
          </p:cNvSpPr>
          <p:nvPr/>
        </p:nvSpPr>
        <p:spPr bwMode="auto">
          <a:xfrm>
            <a:off x="2133600" y="45720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spTree>
    <p:extLst>
      <p:ext uri="{BB962C8B-B14F-4D97-AF65-F5344CB8AC3E}">
        <p14:creationId xmlns:p14="http://schemas.microsoft.com/office/powerpoint/2010/main" val="415897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2"/>
          <p:cNvGrpSpPr>
            <a:grpSpLocks/>
          </p:cNvGrpSpPr>
          <p:nvPr/>
        </p:nvGrpSpPr>
        <p:grpSpPr bwMode="auto">
          <a:xfrm>
            <a:off x="2133600" y="5029200"/>
            <a:ext cx="7924800" cy="838200"/>
            <a:chOff x="384" y="3168"/>
            <a:chExt cx="4992" cy="528"/>
          </a:xfrm>
        </p:grpSpPr>
        <p:sp>
          <p:nvSpPr>
            <p:cNvPr id="20487"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0488"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0483" name="Group 5"/>
          <p:cNvGrpSpPr>
            <a:grpSpLocks/>
          </p:cNvGrpSpPr>
          <p:nvPr/>
        </p:nvGrpSpPr>
        <p:grpSpPr bwMode="auto">
          <a:xfrm>
            <a:off x="2133600" y="3962400"/>
            <a:ext cx="8077200" cy="890588"/>
            <a:chOff x="384" y="2496"/>
            <a:chExt cx="5088" cy="561"/>
          </a:xfrm>
        </p:grpSpPr>
        <p:sp>
          <p:nvSpPr>
            <p:cNvPr id="20485" name="Rectangle 6"/>
            <p:cNvSpPr>
              <a:spLocks noChangeArrowheads="1"/>
            </p:cNvSpPr>
            <p:nvPr/>
          </p:nvSpPr>
          <p:spPr bwMode="auto">
            <a:xfrm>
              <a:off x="384" y="2496"/>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86" name="Rectangle 7"/>
            <p:cNvSpPr>
              <a:spLocks noChangeArrowheads="1"/>
            </p:cNvSpPr>
            <p:nvPr/>
          </p:nvSpPr>
          <p:spPr bwMode="auto">
            <a:xfrm>
              <a:off x="384" y="2688"/>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sp>
        <p:nvSpPr>
          <p:cNvPr id="20484" name="Rectangle 8"/>
          <p:cNvSpPr>
            <a:spLocks noChangeArrowheads="1"/>
          </p:cNvSpPr>
          <p:nvPr/>
        </p:nvSpPr>
        <p:spPr bwMode="auto">
          <a:xfrm>
            <a:off x="1905000" y="2133600"/>
            <a:ext cx="82296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the double stranded DNA starts to unwind...</a:t>
            </a:r>
          </a:p>
        </p:txBody>
      </p:sp>
    </p:spTree>
    <p:extLst>
      <p:ext uri="{BB962C8B-B14F-4D97-AF65-F5344CB8AC3E}">
        <p14:creationId xmlns:p14="http://schemas.microsoft.com/office/powerpoint/2010/main" val="1822832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p:cNvGrpSpPr>
            <a:grpSpLocks/>
          </p:cNvGrpSpPr>
          <p:nvPr/>
        </p:nvGrpSpPr>
        <p:grpSpPr bwMode="auto">
          <a:xfrm>
            <a:off x="2133600" y="5029200"/>
            <a:ext cx="7924800" cy="838200"/>
            <a:chOff x="384" y="3168"/>
            <a:chExt cx="4992" cy="528"/>
          </a:xfrm>
        </p:grpSpPr>
        <p:sp>
          <p:nvSpPr>
            <p:cNvPr id="21510"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1511"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1507" name="Group 5"/>
          <p:cNvGrpSpPr>
            <a:grpSpLocks/>
          </p:cNvGrpSpPr>
          <p:nvPr/>
        </p:nvGrpSpPr>
        <p:grpSpPr bwMode="auto">
          <a:xfrm>
            <a:off x="2133600" y="3429000"/>
            <a:ext cx="8077200" cy="890588"/>
            <a:chOff x="384" y="2160"/>
            <a:chExt cx="5088" cy="561"/>
          </a:xfrm>
        </p:grpSpPr>
        <p:sp>
          <p:nvSpPr>
            <p:cNvPr id="21508" name="Rectangle 6"/>
            <p:cNvSpPr>
              <a:spLocks noChangeArrowheads="1"/>
            </p:cNvSpPr>
            <p:nvPr/>
          </p:nvSpPr>
          <p:spPr bwMode="auto">
            <a:xfrm>
              <a:off x="384" y="2160"/>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509" name="Rectangle 7"/>
            <p:cNvSpPr>
              <a:spLocks noChangeArrowheads="1"/>
            </p:cNvSpPr>
            <p:nvPr/>
          </p:nvSpPr>
          <p:spPr bwMode="auto">
            <a:xfrm>
              <a:off x="384" y="235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54CFE1B3-CAD5-B479-91A7-E7E9629EE646}"/>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5D1C61B4-0B05-E400-314E-F1D1F9EBFBF7}"/>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0200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p:cNvGrpSpPr>
            <a:grpSpLocks/>
          </p:cNvGrpSpPr>
          <p:nvPr/>
        </p:nvGrpSpPr>
        <p:grpSpPr bwMode="auto">
          <a:xfrm>
            <a:off x="2133600" y="5029200"/>
            <a:ext cx="7924800" cy="838200"/>
            <a:chOff x="384" y="3168"/>
            <a:chExt cx="4992" cy="528"/>
          </a:xfrm>
        </p:grpSpPr>
        <p:sp>
          <p:nvSpPr>
            <p:cNvPr id="22534"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2535"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531" name="Group 5"/>
          <p:cNvGrpSpPr>
            <a:grpSpLocks/>
          </p:cNvGrpSpPr>
          <p:nvPr/>
        </p:nvGrpSpPr>
        <p:grpSpPr bwMode="auto">
          <a:xfrm>
            <a:off x="2133600" y="2971800"/>
            <a:ext cx="8077200" cy="890588"/>
            <a:chOff x="384" y="1872"/>
            <a:chExt cx="5088" cy="561"/>
          </a:xfrm>
        </p:grpSpPr>
        <p:sp>
          <p:nvSpPr>
            <p:cNvPr id="22532" name="Rectangle 6"/>
            <p:cNvSpPr>
              <a:spLocks noChangeArrowheads="1"/>
            </p:cNvSpPr>
            <p:nvPr/>
          </p:nvSpPr>
          <p:spPr bwMode="auto">
            <a:xfrm>
              <a:off x="384" y="1872"/>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533" name="Rectangle 7"/>
            <p:cNvSpPr>
              <a:spLocks noChangeArrowheads="1"/>
            </p:cNvSpPr>
            <p:nvPr/>
          </p:nvSpPr>
          <p:spPr bwMode="auto">
            <a:xfrm>
              <a:off x="384" y="206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936DA170-FF0F-CECE-F620-F34D90069BF8}"/>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B9F0C8CF-D9AB-0067-1294-9920136A44E8}"/>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12087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
          <p:cNvGrpSpPr>
            <a:grpSpLocks/>
          </p:cNvGrpSpPr>
          <p:nvPr/>
        </p:nvGrpSpPr>
        <p:grpSpPr bwMode="auto">
          <a:xfrm>
            <a:off x="2133600" y="5029200"/>
            <a:ext cx="7924800" cy="838200"/>
            <a:chOff x="384" y="3168"/>
            <a:chExt cx="4992" cy="528"/>
          </a:xfrm>
        </p:grpSpPr>
        <p:sp>
          <p:nvSpPr>
            <p:cNvPr id="23558"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3559"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3555" name="Group 5"/>
          <p:cNvGrpSpPr>
            <a:grpSpLocks/>
          </p:cNvGrpSpPr>
          <p:nvPr/>
        </p:nvGrpSpPr>
        <p:grpSpPr bwMode="auto">
          <a:xfrm>
            <a:off x="2133600" y="2590800"/>
            <a:ext cx="8077200" cy="890588"/>
            <a:chOff x="384" y="1632"/>
            <a:chExt cx="5088" cy="561"/>
          </a:xfrm>
        </p:grpSpPr>
        <p:sp>
          <p:nvSpPr>
            <p:cNvPr id="23556" name="Rectangle 6"/>
            <p:cNvSpPr>
              <a:spLocks noChangeArrowheads="1"/>
            </p:cNvSpPr>
            <p:nvPr/>
          </p:nvSpPr>
          <p:spPr bwMode="auto">
            <a:xfrm>
              <a:off x="384" y="1632"/>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57" name="Rectangle 7"/>
            <p:cNvSpPr>
              <a:spLocks noChangeArrowheads="1"/>
            </p:cNvSpPr>
            <p:nvPr/>
          </p:nvSpPr>
          <p:spPr bwMode="auto">
            <a:xfrm>
              <a:off x="384" y="182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73E3C45C-E4B1-B4CC-4F5F-0BB38AB09FC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C7B7C38-3B0A-D408-3A2F-E85BAD8CF2F7}"/>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24658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2133600" y="5029200"/>
            <a:ext cx="7924800" cy="838200"/>
            <a:chOff x="384" y="3168"/>
            <a:chExt cx="4992" cy="528"/>
          </a:xfrm>
        </p:grpSpPr>
        <p:sp>
          <p:nvSpPr>
            <p:cNvPr id="24583"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4584"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4579" name="Group 5"/>
          <p:cNvGrpSpPr>
            <a:grpSpLocks/>
          </p:cNvGrpSpPr>
          <p:nvPr/>
        </p:nvGrpSpPr>
        <p:grpSpPr bwMode="auto">
          <a:xfrm>
            <a:off x="2133600" y="2286000"/>
            <a:ext cx="8077200" cy="890588"/>
            <a:chOff x="384" y="1440"/>
            <a:chExt cx="5088" cy="561"/>
          </a:xfrm>
        </p:grpSpPr>
        <p:sp>
          <p:nvSpPr>
            <p:cNvPr id="24581" name="Rectangle 6"/>
            <p:cNvSpPr>
              <a:spLocks noChangeArrowheads="1"/>
            </p:cNvSpPr>
            <p:nvPr/>
          </p:nvSpPr>
          <p:spPr bwMode="auto">
            <a:xfrm>
              <a:off x="384" y="1440"/>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4582" name="Rectangle 7"/>
            <p:cNvSpPr>
              <a:spLocks noChangeArrowheads="1"/>
            </p:cNvSpPr>
            <p:nvPr/>
          </p:nvSpPr>
          <p:spPr bwMode="auto">
            <a:xfrm>
              <a:off x="384" y="163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sp>
        <p:nvSpPr>
          <p:cNvPr id="24580" name="Rectangle 8"/>
          <p:cNvSpPr>
            <a:spLocks noChangeArrowheads="1"/>
          </p:cNvSpPr>
          <p:nvPr/>
        </p:nvSpPr>
        <p:spPr bwMode="auto">
          <a:xfrm>
            <a:off x="2133600" y="3810001"/>
            <a:ext cx="80772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2800"/>
              <a:t>exposing the sense and antisense (DNA) strands</a:t>
            </a:r>
          </a:p>
        </p:txBody>
      </p:sp>
      <p:pic>
        <p:nvPicPr>
          <p:cNvPr id="2" name="Camera 1">
            <a:extLst>
              <a:ext uri="{FF2B5EF4-FFF2-40B4-BE49-F238E27FC236}">
                <a16:creationId xmlns:a16="http://schemas.microsoft.com/office/drawing/2014/main" id="{D41EBEA6-9628-7D9A-2205-5DCF54728B06}"/>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668C9BAE-9B77-E842-76B3-FAF0561B12FF}"/>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78499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p:cNvGrpSpPr>
            <a:grpSpLocks/>
          </p:cNvGrpSpPr>
          <p:nvPr/>
        </p:nvGrpSpPr>
        <p:grpSpPr bwMode="auto">
          <a:xfrm>
            <a:off x="2133600" y="5029200"/>
            <a:ext cx="7924800" cy="838200"/>
            <a:chOff x="384" y="3168"/>
            <a:chExt cx="4992" cy="528"/>
          </a:xfrm>
        </p:grpSpPr>
        <p:sp>
          <p:nvSpPr>
            <p:cNvPr id="25606"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5607"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5603" name="Group 5"/>
          <p:cNvGrpSpPr>
            <a:grpSpLocks/>
          </p:cNvGrpSpPr>
          <p:nvPr/>
        </p:nvGrpSpPr>
        <p:grpSpPr bwMode="auto">
          <a:xfrm>
            <a:off x="2133600" y="1981200"/>
            <a:ext cx="8077200" cy="890588"/>
            <a:chOff x="384" y="1248"/>
            <a:chExt cx="5088" cy="561"/>
          </a:xfrm>
        </p:grpSpPr>
        <p:sp>
          <p:nvSpPr>
            <p:cNvPr id="25604" name="Rectangle 6"/>
            <p:cNvSpPr>
              <a:spLocks noChangeArrowheads="1"/>
            </p:cNvSpPr>
            <p:nvPr/>
          </p:nvSpPr>
          <p:spPr bwMode="auto">
            <a:xfrm>
              <a:off x="384" y="1248"/>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605" name="Rectangle 7"/>
            <p:cNvSpPr>
              <a:spLocks noChangeArrowheads="1"/>
            </p:cNvSpPr>
            <p:nvPr/>
          </p:nvSpPr>
          <p:spPr bwMode="auto">
            <a:xfrm>
              <a:off x="384" y="144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9A59293F-763D-AAEF-B577-98FA9910F9E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ABF028B-2DBD-C981-131A-E5830BA2CA0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14127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
          <p:cNvGrpSpPr>
            <a:grpSpLocks/>
          </p:cNvGrpSpPr>
          <p:nvPr/>
        </p:nvGrpSpPr>
        <p:grpSpPr bwMode="auto">
          <a:xfrm>
            <a:off x="2133600" y="5029200"/>
            <a:ext cx="7924800" cy="838200"/>
            <a:chOff x="384" y="3168"/>
            <a:chExt cx="4992" cy="528"/>
          </a:xfrm>
        </p:grpSpPr>
        <p:sp>
          <p:nvSpPr>
            <p:cNvPr id="26632"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6633"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6627" name="Group 5"/>
          <p:cNvGrpSpPr>
            <a:grpSpLocks/>
          </p:cNvGrpSpPr>
          <p:nvPr/>
        </p:nvGrpSpPr>
        <p:grpSpPr bwMode="auto">
          <a:xfrm>
            <a:off x="2133600" y="1371600"/>
            <a:ext cx="8077200" cy="890588"/>
            <a:chOff x="384" y="864"/>
            <a:chExt cx="5088" cy="561"/>
          </a:xfrm>
        </p:grpSpPr>
        <p:sp>
          <p:nvSpPr>
            <p:cNvPr id="26630" name="Rectangle 6"/>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6631" name="Rectangle 7"/>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sp>
        <p:nvSpPr>
          <p:cNvPr id="26628" name="Rectangle 8"/>
          <p:cNvSpPr>
            <a:spLocks noChangeArrowheads="1"/>
          </p:cNvSpPr>
          <p:nvPr/>
        </p:nvSpPr>
        <p:spPr bwMode="auto">
          <a:xfrm>
            <a:off x="3276600" y="533400"/>
            <a:ext cx="57150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antisense strand (DNA)</a:t>
            </a:r>
          </a:p>
        </p:txBody>
      </p:sp>
      <p:sp>
        <p:nvSpPr>
          <p:cNvPr id="26629" name="Rectangle 9"/>
          <p:cNvSpPr>
            <a:spLocks noChangeArrowheads="1"/>
          </p:cNvSpPr>
          <p:nvPr/>
        </p:nvSpPr>
        <p:spPr bwMode="auto">
          <a:xfrm>
            <a:off x="2971800" y="6019800"/>
            <a:ext cx="57150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sense strand (mRNA)</a:t>
            </a:r>
          </a:p>
        </p:txBody>
      </p:sp>
      <p:pic>
        <p:nvPicPr>
          <p:cNvPr id="2" name="Camera 1">
            <a:extLst>
              <a:ext uri="{FF2B5EF4-FFF2-40B4-BE49-F238E27FC236}">
                <a16:creationId xmlns:a16="http://schemas.microsoft.com/office/drawing/2014/main" id="{53791ABC-AB70-DF2F-12F8-75414E75DAF3}"/>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1B5D17D7-13E5-E60E-2AFB-C0924605F9C9}"/>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71867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2"/>
          <p:cNvGrpSpPr>
            <a:grpSpLocks/>
          </p:cNvGrpSpPr>
          <p:nvPr/>
        </p:nvGrpSpPr>
        <p:grpSpPr bwMode="auto">
          <a:xfrm>
            <a:off x="2133600" y="5029200"/>
            <a:ext cx="7924800" cy="838200"/>
            <a:chOff x="384" y="3168"/>
            <a:chExt cx="4992" cy="528"/>
          </a:xfrm>
        </p:grpSpPr>
        <p:sp>
          <p:nvSpPr>
            <p:cNvPr id="27657"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7658"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7651" name="Group 5"/>
          <p:cNvGrpSpPr>
            <a:grpSpLocks/>
          </p:cNvGrpSpPr>
          <p:nvPr/>
        </p:nvGrpSpPr>
        <p:grpSpPr bwMode="auto">
          <a:xfrm>
            <a:off x="2133600" y="1371600"/>
            <a:ext cx="8077200" cy="890588"/>
            <a:chOff x="384" y="864"/>
            <a:chExt cx="5088" cy="561"/>
          </a:xfrm>
        </p:grpSpPr>
        <p:sp>
          <p:nvSpPr>
            <p:cNvPr id="27655" name="Rectangle 6"/>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7656" name="Rectangle 7"/>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27652" name="Group 8"/>
          <p:cNvGrpSpPr>
            <a:grpSpLocks/>
          </p:cNvGrpSpPr>
          <p:nvPr/>
        </p:nvGrpSpPr>
        <p:grpSpPr bwMode="auto">
          <a:xfrm>
            <a:off x="-762000" y="1828800"/>
            <a:ext cx="2819400" cy="2667000"/>
            <a:chOff x="-1440" y="1152"/>
            <a:chExt cx="1776" cy="1680"/>
          </a:xfrm>
        </p:grpSpPr>
        <p:sp>
          <p:nvSpPr>
            <p:cNvPr id="27653" name="Oval 9"/>
            <p:cNvSpPr>
              <a:spLocks noChangeArrowheads="1"/>
            </p:cNvSpPr>
            <p:nvPr/>
          </p:nvSpPr>
          <p:spPr bwMode="auto">
            <a:xfrm>
              <a:off x="-1440" y="1152"/>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7654" name="Rectangle 10"/>
            <p:cNvSpPr>
              <a:spLocks noChangeArrowheads="1"/>
            </p:cNvSpPr>
            <p:nvPr/>
          </p:nvSpPr>
          <p:spPr bwMode="auto">
            <a:xfrm>
              <a:off x="-1440" y="1680"/>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3DBD4FD1-EED6-7B3A-FC3E-DC133D62EFFF}"/>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5DB6150B-E74A-4EB6-FBD4-E51198246F3F}"/>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18800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2"/>
          <p:cNvGrpSpPr>
            <a:grpSpLocks/>
          </p:cNvGrpSpPr>
          <p:nvPr/>
        </p:nvGrpSpPr>
        <p:grpSpPr bwMode="auto">
          <a:xfrm>
            <a:off x="2133600" y="5029200"/>
            <a:ext cx="7924800" cy="838200"/>
            <a:chOff x="384" y="3168"/>
            <a:chExt cx="4992" cy="528"/>
          </a:xfrm>
        </p:grpSpPr>
        <p:sp>
          <p:nvSpPr>
            <p:cNvPr id="28681"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8682"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8675" name="Group 5"/>
          <p:cNvGrpSpPr>
            <a:grpSpLocks/>
          </p:cNvGrpSpPr>
          <p:nvPr/>
        </p:nvGrpSpPr>
        <p:grpSpPr bwMode="auto">
          <a:xfrm>
            <a:off x="2133600" y="1371600"/>
            <a:ext cx="8077200" cy="890588"/>
            <a:chOff x="384" y="864"/>
            <a:chExt cx="5088" cy="561"/>
          </a:xfrm>
        </p:grpSpPr>
        <p:sp>
          <p:nvSpPr>
            <p:cNvPr id="28679" name="Rectangle 6"/>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680" name="Rectangle 7"/>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28676" name="Group 8"/>
          <p:cNvGrpSpPr>
            <a:grpSpLocks/>
          </p:cNvGrpSpPr>
          <p:nvPr/>
        </p:nvGrpSpPr>
        <p:grpSpPr bwMode="auto">
          <a:xfrm>
            <a:off x="228600" y="2133600"/>
            <a:ext cx="2819400" cy="2667000"/>
            <a:chOff x="-816" y="1344"/>
            <a:chExt cx="1776" cy="1680"/>
          </a:xfrm>
        </p:grpSpPr>
        <p:sp>
          <p:nvSpPr>
            <p:cNvPr id="28677" name="Oval 9"/>
            <p:cNvSpPr>
              <a:spLocks noChangeArrowheads="1"/>
            </p:cNvSpPr>
            <p:nvPr/>
          </p:nvSpPr>
          <p:spPr bwMode="auto">
            <a:xfrm>
              <a:off x="-816" y="1344"/>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678" name="Rectangle 10"/>
            <p:cNvSpPr>
              <a:spLocks noChangeArrowheads="1"/>
            </p:cNvSpPr>
            <p:nvPr/>
          </p:nvSpPr>
          <p:spPr bwMode="auto">
            <a:xfrm>
              <a:off x="-816" y="1872"/>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4C9780AB-99F4-9AF0-04B5-329B9AE1E1C2}"/>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618A1C76-2CDB-59F0-56FF-52345F04472F}"/>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4061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2"/>
          <p:cNvGrpSpPr>
            <a:grpSpLocks/>
          </p:cNvGrpSpPr>
          <p:nvPr/>
        </p:nvGrpSpPr>
        <p:grpSpPr bwMode="auto">
          <a:xfrm>
            <a:off x="990600" y="2590800"/>
            <a:ext cx="2819400" cy="2667000"/>
            <a:chOff x="-336" y="1632"/>
            <a:chExt cx="1776" cy="1680"/>
          </a:xfrm>
        </p:grpSpPr>
        <p:sp>
          <p:nvSpPr>
            <p:cNvPr id="29705" name="Oval 3"/>
            <p:cNvSpPr>
              <a:spLocks noChangeArrowheads="1"/>
            </p:cNvSpPr>
            <p:nvPr/>
          </p:nvSpPr>
          <p:spPr bwMode="auto">
            <a:xfrm>
              <a:off x="-336" y="1632"/>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9706" name="Rectangle 4"/>
            <p:cNvSpPr>
              <a:spLocks noChangeArrowheads="1"/>
            </p:cNvSpPr>
            <p:nvPr/>
          </p:nvSpPr>
          <p:spPr bwMode="auto">
            <a:xfrm>
              <a:off x="-336" y="2160"/>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9699" name="Group 5"/>
          <p:cNvGrpSpPr>
            <a:grpSpLocks/>
          </p:cNvGrpSpPr>
          <p:nvPr/>
        </p:nvGrpSpPr>
        <p:grpSpPr bwMode="auto">
          <a:xfrm>
            <a:off x="2133600" y="5029200"/>
            <a:ext cx="7924800" cy="838200"/>
            <a:chOff x="384" y="3168"/>
            <a:chExt cx="4992" cy="528"/>
          </a:xfrm>
        </p:grpSpPr>
        <p:sp>
          <p:nvSpPr>
            <p:cNvPr id="29703"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29704"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9700" name="Group 8"/>
          <p:cNvGrpSpPr>
            <a:grpSpLocks/>
          </p:cNvGrpSpPr>
          <p:nvPr/>
        </p:nvGrpSpPr>
        <p:grpSpPr bwMode="auto">
          <a:xfrm>
            <a:off x="2133600" y="1371600"/>
            <a:ext cx="8077200" cy="890588"/>
            <a:chOff x="384" y="864"/>
            <a:chExt cx="5088" cy="561"/>
          </a:xfrm>
        </p:grpSpPr>
        <p:sp>
          <p:nvSpPr>
            <p:cNvPr id="29701"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9702"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1DEAA145-DAE9-1DED-B02B-29F308393138}"/>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C108C6DC-83E2-ECF1-BB5B-09FF4ECD542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33363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2"/>
          <p:cNvGrpSpPr>
            <a:grpSpLocks/>
          </p:cNvGrpSpPr>
          <p:nvPr/>
        </p:nvGrpSpPr>
        <p:grpSpPr bwMode="auto">
          <a:xfrm>
            <a:off x="1524000" y="3429000"/>
            <a:ext cx="2819400" cy="2667000"/>
            <a:chOff x="0" y="2160"/>
            <a:chExt cx="1776" cy="1680"/>
          </a:xfrm>
        </p:grpSpPr>
        <p:sp>
          <p:nvSpPr>
            <p:cNvPr id="30731" name="Oval 3"/>
            <p:cNvSpPr>
              <a:spLocks noChangeArrowheads="1"/>
            </p:cNvSpPr>
            <p:nvPr/>
          </p:nvSpPr>
          <p:spPr bwMode="auto">
            <a:xfrm>
              <a:off x="0" y="216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0732" name="Rectangle 4"/>
            <p:cNvSpPr>
              <a:spLocks noChangeArrowheads="1"/>
            </p:cNvSpPr>
            <p:nvPr/>
          </p:nvSpPr>
          <p:spPr bwMode="auto">
            <a:xfrm>
              <a:off x="0" y="268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0723" name="Group 5"/>
          <p:cNvGrpSpPr>
            <a:grpSpLocks/>
          </p:cNvGrpSpPr>
          <p:nvPr/>
        </p:nvGrpSpPr>
        <p:grpSpPr bwMode="auto">
          <a:xfrm>
            <a:off x="2133600" y="5029200"/>
            <a:ext cx="7924800" cy="838200"/>
            <a:chOff x="384" y="3168"/>
            <a:chExt cx="4992" cy="528"/>
          </a:xfrm>
        </p:grpSpPr>
        <p:sp>
          <p:nvSpPr>
            <p:cNvPr id="30729"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0730"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0724" name="Group 8"/>
          <p:cNvGrpSpPr>
            <a:grpSpLocks/>
          </p:cNvGrpSpPr>
          <p:nvPr/>
        </p:nvGrpSpPr>
        <p:grpSpPr bwMode="auto">
          <a:xfrm>
            <a:off x="2133600" y="1371600"/>
            <a:ext cx="8077200" cy="890588"/>
            <a:chOff x="384" y="864"/>
            <a:chExt cx="5088" cy="561"/>
          </a:xfrm>
        </p:grpSpPr>
        <p:sp>
          <p:nvSpPr>
            <p:cNvPr id="30727"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0728"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sp>
        <p:nvSpPr>
          <p:cNvPr id="30725" name="Rectangle 11"/>
          <p:cNvSpPr>
            <a:spLocks noChangeArrowheads="1"/>
          </p:cNvSpPr>
          <p:nvPr/>
        </p:nvSpPr>
        <p:spPr bwMode="auto">
          <a:xfrm>
            <a:off x="4724400" y="2590800"/>
            <a:ext cx="3200400" cy="10778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RNA polymerase enzyme</a:t>
            </a:r>
          </a:p>
        </p:txBody>
      </p:sp>
      <p:sp>
        <p:nvSpPr>
          <p:cNvPr id="30726" name="Line 12"/>
          <p:cNvSpPr>
            <a:spLocks noChangeShapeType="1"/>
          </p:cNvSpPr>
          <p:nvPr/>
        </p:nvSpPr>
        <p:spPr bwMode="auto">
          <a:xfrm flipH="1">
            <a:off x="4038600" y="3429000"/>
            <a:ext cx="609600" cy="533400"/>
          </a:xfrm>
          <a:prstGeom prst="line">
            <a:avLst/>
          </a:prstGeom>
          <a:noFill/>
          <a:ln w="2540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pic>
        <p:nvPicPr>
          <p:cNvPr id="2" name="Camera 1">
            <a:extLst>
              <a:ext uri="{FF2B5EF4-FFF2-40B4-BE49-F238E27FC236}">
                <a16:creationId xmlns:a16="http://schemas.microsoft.com/office/drawing/2014/main" id="{3A98C847-0E2E-9365-CE47-224D9789CACD}"/>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17EC19EB-5F3B-D47B-9195-DED9BF14C92A}"/>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98799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2"/>
          <p:cNvGrpSpPr>
            <a:grpSpLocks/>
          </p:cNvGrpSpPr>
          <p:nvPr/>
        </p:nvGrpSpPr>
        <p:grpSpPr bwMode="auto">
          <a:xfrm>
            <a:off x="1524000" y="3429000"/>
            <a:ext cx="2819400" cy="2667000"/>
            <a:chOff x="0" y="2160"/>
            <a:chExt cx="1776" cy="1680"/>
          </a:xfrm>
        </p:grpSpPr>
        <p:sp>
          <p:nvSpPr>
            <p:cNvPr id="31753" name="Oval 3"/>
            <p:cNvSpPr>
              <a:spLocks noChangeArrowheads="1"/>
            </p:cNvSpPr>
            <p:nvPr/>
          </p:nvSpPr>
          <p:spPr bwMode="auto">
            <a:xfrm>
              <a:off x="0" y="216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54" name="Rectangle 4"/>
            <p:cNvSpPr>
              <a:spLocks noChangeArrowheads="1"/>
            </p:cNvSpPr>
            <p:nvPr/>
          </p:nvSpPr>
          <p:spPr bwMode="auto">
            <a:xfrm>
              <a:off x="0" y="268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1747" name="Group 5"/>
          <p:cNvGrpSpPr>
            <a:grpSpLocks/>
          </p:cNvGrpSpPr>
          <p:nvPr/>
        </p:nvGrpSpPr>
        <p:grpSpPr bwMode="auto">
          <a:xfrm>
            <a:off x="2133600" y="5029200"/>
            <a:ext cx="7924800" cy="838200"/>
            <a:chOff x="384" y="3168"/>
            <a:chExt cx="4992" cy="528"/>
          </a:xfrm>
        </p:grpSpPr>
        <p:sp>
          <p:nvSpPr>
            <p:cNvPr id="31751"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1752"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1748" name="Group 8"/>
          <p:cNvGrpSpPr>
            <a:grpSpLocks/>
          </p:cNvGrpSpPr>
          <p:nvPr/>
        </p:nvGrpSpPr>
        <p:grpSpPr bwMode="auto">
          <a:xfrm>
            <a:off x="2133600" y="1371600"/>
            <a:ext cx="8077200" cy="890588"/>
            <a:chOff x="384" y="864"/>
            <a:chExt cx="5088" cy="561"/>
          </a:xfrm>
        </p:grpSpPr>
        <p:sp>
          <p:nvSpPr>
            <p:cNvPr id="31749"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750"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51FD6B9C-2862-FF17-BE35-7CEFB43110D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3E41B77-2890-7FBE-B3BE-6259C9035ACC}"/>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20398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2"/>
          <p:cNvGrpSpPr>
            <a:grpSpLocks/>
          </p:cNvGrpSpPr>
          <p:nvPr/>
        </p:nvGrpSpPr>
        <p:grpSpPr bwMode="auto">
          <a:xfrm>
            <a:off x="1828800" y="3733800"/>
            <a:ext cx="2819400" cy="2667000"/>
            <a:chOff x="192" y="2352"/>
            <a:chExt cx="1776" cy="1680"/>
          </a:xfrm>
        </p:grpSpPr>
        <p:sp>
          <p:nvSpPr>
            <p:cNvPr id="32777" name="Oval 3"/>
            <p:cNvSpPr>
              <a:spLocks noChangeArrowheads="1"/>
            </p:cNvSpPr>
            <p:nvPr/>
          </p:nvSpPr>
          <p:spPr bwMode="auto">
            <a:xfrm>
              <a:off x="192" y="2352"/>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778" name="Rectangle 4"/>
            <p:cNvSpPr>
              <a:spLocks noChangeArrowheads="1"/>
            </p:cNvSpPr>
            <p:nvPr/>
          </p:nvSpPr>
          <p:spPr bwMode="auto">
            <a:xfrm>
              <a:off x="192" y="2880"/>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2771" name="Group 5"/>
          <p:cNvGrpSpPr>
            <a:grpSpLocks/>
          </p:cNvGrpSpPr>
          <p:nvPr/>
        </p:nvGrpSpPr>
        <p:grpSpPr bwMode="auto">
          <a:xfrm>
            <a:off x="2133600" y="5029200"/>
            <a:ext cx="7924800" cy="838200"/>
            <a:chOff x="384" y="3168"/>
            <a:chExt cx="4992" cy="528"/>
          </a:xfrm>
        </p:grpSpPr>
        <p:sp>
          <p:nvSpPr>
            <p:cNvPr id="32775"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2776"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2772" name="Group 8"/>
          <p:cNvGrpSpPr>
            <a:grpSpLocks/>
          </p:cNvGrpSpPr>
          <p:nvPr/>
        </p:nvGrpSpPr>
        <p:grpSpPr bwMode="auto">
          <a:xfrm>
            <a:off x="2133600" y="1371600"/>
            <a:ext cx="8077200" cy="890588"/>
            <a:chOff x="384" y="864"/>
            <a:chExt cx="5088" cy="561"/>
          </a:xfrm>
        </p:grpSpPr>
        <p:sp>
          <p:nvSpPr>
            <p:cNvPr id="32773"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2774"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D1FD3890-A6BD-EFE2-3C21-7F0E021FB49C}"/>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4069305F-DF0F-910D-E877-0AFD73C23E04}"/>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73893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2057400" y="3810000"/>
            <a:ext cx="2819400" cy="2667000"/>
            <a:chOff x="336" y="2400"/>
            <a:chExt cx="1776" cy="1680"/>
          </a:xfrm>
        </p:grpSpPr>
        <p:sp>
          <p:nvSpPr>
            <p:cNvPr id="33801"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802"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3795" name="Group 5"/>
          <p:cNvGrpSpPr>
            <a:grpSpLocks/>
          </p:cNvGrpSpPr>
          <p:nvPr/>
        </p:nvGrpSpPr>
        <p:grpSpPr bwMode="auto">
          <a:xfrm>
            <a:off x="2133600" y="5029200"/>
            <a:ext cx="7924800" cy="838200"/>
            <a:chOff x="384" y="3168"/>
            <a:chExt cx="4992" cy="528"/>
          </a:xfrm>
        </p:grpSpPr>
        <p:sp>
          <p:nvSpPr>
            <p:cNvPr id="33799"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3800"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3796" name="Group 8"/>
          <p:cNvGrpSpPr>
            <a:grpSpLocks/>
          </p:cNvGrpSpPr>
          <p:nvPr/>
        </p:nvGrpSpPr>
        <p:grpSpPr bwMode="auto">
          <a:xfrm>
            <a:off x="2133600" y="1371600"/>
            <a:ext cx="8077200" cy="890588"/>
            <a:chOff x="384" y="864"/>
            <a:chExt cx="5088" cy="561"/>
          </a:xfrm>
        </p:grpSpPr>
        <p:sp>
          <p:nvSpPr>
            <p:cNvPr id="33797"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798"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D61B4558-5EC9-F3FF-BAEA-BA849C01A478}"/>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7472E177-E1A3-E3B9-9A38-5DA5DC86D379}"/>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06054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2057400" y="3810000"/>
            <a:ext cx="2819400" cy="2667000"/>
            <a:chOff x="336" y="2400"/>
            <a:chExt cx="1776" cy="1680"/>
          </a:xfrm>
        </p:grpSpPr>
        <p:sp>
          <p:nvSpPr>
            <p:cNvPr id="34837"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38"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4819" name="Group 5"/>
          <p:cNvGrpSpPr>
            <a:grpSpLocks/>
          </p:cNvGrpSpPr>
          <p:nvPr/>
        </p:nvGrpSpPr>
        <p:grpSpPr bwMode="auto">
          <a:xfrm>
            <a:off x="2133600" y="5029200"/>
            <a:ext cx="7924800" cy="838200"/>
            <a:chOff x="384" y="3168"/>
            <a:chExt cx="4992" cy="528"/>
          </a:xfrm>
        </p:grpSpPr>
        <p:sp>
          <p:nvSpPr>
            <p:cNvPr id="34835"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4836"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4820" name="Group 8"/>
          <p:cNvGrpSpPr>
            <a:grpSpLocks/>
          </p:cNvGrpSpPr>
          <p:nvPr/>
        </p:nvGrpSpPr>
        <p:grpSpPr bwMode="auto">
          <a:xfrm>
            <a:off x="2133600" y="1371600"/>
            <a:ext cx="8077200" cy="890588"/>
            <a:chOff x="384" y="864"/>
            <a:chExt cx="5088" cy="561"/>
          </a:xfrm>
        </p:grpSpPr>
        <p:sp>
          <p:nvSpPr>
            <p:cNvPr id="34833"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34"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34821" name="Group 11"/>
          <p:cNvGrpSpPr>
            <a:grpSpLocks/>
          </p:cNvGrpSpPr>
          <p:nvPr/>
        </p:nvGrpSpPr>
        <p:grpSpPr bwMode="auto">
          <a:xfrm>
            <a:off x="2057400" y="2438400"/>
            <a:ext cx="685800" cy="890588"/>
            <a:chOff x="336" y="1536"/>
            <a:chExt cx="432" cy="561"/>
          </a:xfrm>
        </p:grpSpPr>
        <p:sp>
          <p:nvSpPr>
            <p:cNvPr id="34831" name="Rectangle 12"/>
            <p:cNvSpPr>
              <a:spLocks noChangeArrowheads="1"/>
            </p:cNvSpPr>
            <p:nvPr/>
          </p:nvSpPr>
          <p:spPr bwMode="auto">
            <a:xfrm>
              <a:off x="336" y="17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34832" name="Rectangle 13"/>
            <p:cNvSpPr>
              <a:spLocks noChangeArrowheads="1"/>
            </p:cNvSpPr>
            <p:nvPr/>
          </p:nvSpPr>
          <p:spPr bwMode="auto">
            <a:xfrm>
              <a:off x="432" y="15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4822" name="Group 14"/>
          <p:cNvGrpSpPr>
            <a:grpSpLocks/>
          </p:cNvGrpSpPr>
          <p:nvPr/>
        </p:nvGrpSpPr>
        <p:grpSpPr bwMode="auto">
          <a:xfrm>
            <a:off x="2743200" y="2362200"/>
            <a:ext cx="685800" cy="890588"/>
            <a:chOff x="768" y="1488"/>
            <a:chExt cx="432" cy="561"/>
          </a:xfrm>
        </p:grpSpPr>
        <p:sp>
          <p:nvSpPr>
            <p:cNvPr id="34829" name="Rectangle 15"/>
            <p:cNvSpPr>
              <a:spLocks noChangeArrowheads="1"/>
            </p:cNvSpPr>
            <p:nvPr/>
          </p:nvSpPr>
          <p:spPr bwMode="auto">
            <a:xfrm>
              <a:off x="768" y="168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34830" name="Rectangle 16"/>
            <p:cNvSpPr>
              <a:spLocks noChangeArrowheads="1"/>
            </p:cNvSpPr>
            <p:nvPr/>
          </p:nvSpPr>
          <p:spPr bwMode="auto">
            <a:xfrm>
              <a:off x="864" y="148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4823" name="Group 17"/>
          <p:cNvGrpSpPr>
            <a:grpSpLocks/>
          </p:cNvGrpSpPr>
          <p:nvPr/>
        </p:nvGrpSpPr>
        <p:grpSpPr bwMode="auto">
          <a:xfrm>
            <a:off x="1828800" y="3276600"/>
            <a:ext cx="685800" cy="890588"/>
            <a:chOff x="192" y="2064"/>
            <a:chExt cx="432" cy="561"/>
          </a:xfrm>
        </p:grpSpPr>
        <p:sp>
          <p:nvSpPr>
            <p:cNvPr id="34827" name="Rectangle 18"/>
            <p:cNvSpPr>
              <a:spLocks noChangeArrowheads="1"/>
            </p:cNvSpPr>
            <p:nvPr/>
          </p:nvSpPr>
          <p:spPr bwMode="auto">
            <a:xfrm>
              <a:off x="192" y="2256"/>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34828" name="Rectangle 19"/>
            <p:cNvSpPr>
              <a:spLocks noChangeArrowheads="1"/>
            </p:cNvSpPr>
            <p:nvPr/>
          </p:nvSpPr>
          <p:spPr bwMode="auto">
            <a:xfrm>
              <a:off x="288" y="2064"/>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4824" name="Group 20"/>
          <p:cNvGrpSpPr>
            <a:grpSpLocks/>
          </p:cNvGrpSpPr>
          <p:nvPr/>
        </p:nvGrpSpPr>
        <p:grpSpPr bwMode="auto">
          <a:xfrm>
            <a:off x="2743200" y="3276600"/>
            <a:ext cx="685800" cy="890588"/>
            <a:chOff x="768" y="2064"/>
            <a:chExt cx="432" cy="561"/>
          </a:xfrm>
        </p:grpSpPr>
        <p:sp>
          <p:nvSpPr>
            <p:cNvPr id="34825" name="Rectangle 21"/>
            <p:cNvSpPr>
              <a:spLocks noChangeArrowheads="1"/>
            </p:cNvSpPr>
            <p:nvPr/>
          </p:nvSpPr>
          <p:spPr bwMode="auto">
            <a:xfrm>
              <a:off x="768" y="2256"/>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34826" name="Rectangle 22"/>
            <p:cNvSpPr>
              <a:spLocks noChangeArrowheads="1"/>
            </p:cNvSpPr>
            <p:nvPr/>
          </p:nvSpPr>
          <p:spPr bwMode="auto">
            <a:xfrm>
              <a:off x="864" y="2064"/>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720A6816-FAB8-4E81-B651-183D58B58B0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C137BCF5-86D5-1C06-1AE2-42F835178F16}"/>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02066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2057400" y="3810000"/>
            <a:ext cx="2819400" cy="2667000"/>
            <a:chOff x="336" y="2400"/>
            <a:chExt cx="1776" cy="1680"/>
          </a:xfrm>
        </p:grpSpPr>
        <p:sp>
          <p:nvSpPr>
            <p:cNvPr id="35863"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5864"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5843" name="Group 5"/>
          <p:cNvGrpSpPr>
            <a:grpSpLocks/>
          </p:cNvGrpSpPr>
          <p:nvPr/>
        </p:nvGrpSpPr>
        <p:grpSpPr bwMode="auto">
          <a:xfrm>
            <a:off x="2133600" y="5029200"/>
            <a:ext cx="7924800" cy="838200"/>
            <a:chOff x="384" y="3168"/>
            <a:chExt cx="4992" cy="528"/>
          </a:xfrm>
        </p:grpSpPr>
        <p:sp>
          <p:nvSpPr>
            <p:cNvPr id="35861"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5862"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5844" name="Group 8"/>
          <p:cNvGrpSpPr>
            <a:grpSpLocks/>
          </p:cNvGrpSpPr>
          <p:nvPr/>
        </p:nvGrpSpPr>
        <p:grpSpPr bwMode="auto">
          <a:xfrm>
            <a:off x="2133600" y="1371600"/>
            <a:ext cx="8077200" cy="890588"/>
            <a:chOff x="384" y="864"/>
            <a:chExt cx="5088" cy="561"/>
          </a:xfrm>
        </p:grpSpPr>
        <p:sp>
          <p:nvSpPr>
            <p:cNvPr id="35859"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5860"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35845" name="Group 11"/>
          <p:cNvGrpSpPr>
            <a:grpSpLocks/>
          </p:cNvGrpSpPr>
          <p:nvPr/>
        </p:nvGrpSpPr>
        <p:grpSpPr bwMode="auto">
          <a:xfrm>
            <a:off x="1905000" y="2743200"/>
            <a:ext cx="685800" cy="890588"/>
            <a:chOff x="240" y="1728"/>
            <a:chExt cx="432" cy="561"/>
          </a:xfrm>
        </p:grpSpPr>
        <p:sp>
          <p:nvSpPr>
            <p:cNvPr id="35857" name="Rectangle 12"/>
            <p:cNvSpPr>
              <a:spLocks noChangeArrowheads="1"/>
            </p:cNvSpPr>
            <p:nvPr/>
          </p:nvSpPr>
          <p:spPr bwMode="auto">
            <a:xfrm>
              <a:off x="240" y="192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35858" name="Rectangle 13"/>
            <p:cNvSpPr>
              <a:spLocks noChangeArrowheads="1"/>
            </p:cNvSpPr>
            <p:nvPr/>
          </p:nvSpPr>
          <p:spPr bwMode="auto">
            <a:xfrm>
              <a:off x="336" y="172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5846" name="Group 14"/>
          <p:cNvGrpSpPr>
            <a:grpSpLocks/>
          </p:cNvGrpSpPr>
          <p:nvPr/>
        </p:nvGrpSpPr>
        <p:grpSpPr bwMode="auto">
          <a:xfrm>
            <a:off x="2514600" y="2590800"/>
            <a:ext cx="685800" cy="890588"/>
            <a:chOff x="624" y="1632"/>
            <a:chExt cx="432" cy="561"/>
          </a:xfrm>
        </p:grpSpPr>
        <p:sp>
          <p:nvSpPr>
            <p:cNvPr id="35855" name="Rectangle 15"/>
            <p:cNvSpPr>
              <a:spLocks noChangeArrowheads="1"/>
            </p:cNvSpPr>
            <p:nvPr/>
          </p:nvSpPr>
          <p:spPr bwMode="auto">
            <a:xfrm>
              <a:off x="624" y="182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35856" name="Rectangle 16"/>
            <p:cNvSpPr>
              <a:spLocks noChangeArrowheads="1"/>
            </p:cNvSpPr>
            <p:nvPr/>
          </p:nvSpPr>
          <p:spPr bwMode="auto">
            <a:xfrm>
              <a:off x="720" y="163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5847" name="Group 17"/>
          <p:cNvGrpSpPr>
            <a:grpSpLocks/>
          </p:cNvGrpSpPr>
          <p:nvPr/>
        </p:nvGrpSpPr>
        <p:grpSpPr bwMode="auto">
          <a:xfrm>
            <a:off x="1524000" y="3810000"/>
            <a:ext cx="685800" cy="890588"/>
            <a:chOff x="0" y="2400"/>
            <a:chExt cx="432" cy="561"/>
          </a:xfrm>
        </p:grpSpPr>
        <p:sp>
          <p:nvSpPr>
            <p:cNvPr id="35853" name="Rectangle 18"/>
            <p:cNvSpPr>
              <a:spLocks noChangeArrowheads="1"/>
            </p:cNvSpPr>
            <p:nvPr/>
          </p:nvSpPr>
          <p:spPr bwMode="auto">
            <a:xfrm>
              <a:off x="0" y="259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35854" name="Rectangle 19"/>
            <p:cNvSpPr>
              <a:spLocks noChangeArrowheads="1"/>
            </p:cNvSpPr>
            <p:nvPr/>
          </p:nvSpPr>
          <p:spPr bwMode="auto">
            <a:xfrm>
              <a:off x="96" y="240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5848" name="Group 20"/>
          <p:cNvGrpSpPr>
            <a:grpSpLocks/>
          </p:cNvGrpSpPr>
          <p:nvPr/>
        </p:nvGrpSpPr>
        <p:grpSpPr bwMode="auto">
          <a:xfrm>
            <a:off x="2743200" y="3276600"/>
            <a:ext cx="685800" cy="890588"/>
            <a:chOff x="768" y="2064"/>
            <a:chExt cx="432" cy="561"/>
          </a:xfrm>
        </p:grpSpPr>
        <p:sp>
          <p:nvSpPr>
            <p:cNvPr id="35851" name="Rectangle 21"/>
            <p:cNvSpPr>
              <a:spLocks noChangeArrowheads="1"/>
            </p:cNvSpPr>
            <p:nvPr/>
          </p:nvSpPr>
          <p:spPr bwMode="auto">
            <a:xfrm>
              <a:off x="768" y="2256"/>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35852" name="Rectangle 22"/>
            <p:cNvSpPr>
              <a:spLocks noChangeArrowheads="1"/>
            </p:cNvSpPr>
            <p:nvPr/>
          </p:nvSpPr>
          <p:spPr bwMode="auto">
            <a:xfrm>
              <a:off x="864" y="2064"/>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5849" name="Rectangle 23"/>
          <p:cNvSpPr>
            <a:spLocks noChangeArrowheads="1"/>
          </p:cNvSpPr>
          <p:nvPr/>
        </p:nvSpPr>
        <p:spPr bwMode="auto">
          <a:xfrm>
            <a:off x="3810000" y="2438400"/>
            <a:ext cx="3429000" cy="10778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free mRNA nucleotides</a:t>
            </a:r>
          </a:p>
        </p:txBody>
      </p:sp>
      <p:sp>
        <p:nvSpPr>
          <p:cNvPr id="35850" name="Line 24"/>
          <p:cNvSpPr>
            <a:spLocks noChangeShapeType="1"/>
          </p:cNvSpPr>
          <p:nvPr/>
        </p:nvSpPr>
        <p:spPr bwMode="auto">
          <a:xfrm flipH="1">
            <a:off x="3200400" y="3048000"/>
            <a:ext cx="685800" cy="76200"/>
          </a:xfrm>
          <a:prstGeom prst="line">
            <a:avLst/>
          </a:prstGeom>
          <a:noFill/>
          <a:ln w="2540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pic>
        <p:nvPicPr>
          <p:cNvPr id="2" name="Camera 1">
            <a:extLst>
              <a:ext uri="{FF2B5EF4-FFF2-40B4-BE49-F238E27FC236}">
                <a16:creationId xmlns:a16="http://schemas.microsoft.com/office/drawing/2014/main" id="{6D5E521D-F56C-E82C-B694-27FA32C1CDB6}"/>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DEF1079F-FED4-F51D-4D84-481354E6F63D}"/>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139232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2"/>
          <p:cNvGrpSpPr>
            <a:grpSpLocks/>
          </p:cNvGrpSpPr>
          <p:nvPr/>
        </p:nvGrpSpPr>
        <p:grpSpPr bwMode="auto">
          <a:xfrm>
            <a:off x="2057400" y="3810000"/>
            <a:ext cx="2819400" cy="2667000"/>
            <a:chOff x="336" y="2400"/>
            <a:chExt cx="1776" cy="1680"/>
          </a:xfrm>
        </p:grpSpPr>
        <p:sp>
          <p:nvSpPr>
            <p:cNvPr id="36885"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6886"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6867" name="Group 5"/>
          <p:cNvGrpSpPr>
            <a:grpSpLocks/>
          </p:cNvGrpSpPr>
          <p:nvPr/>
        </p:nvGrpSpPr>
        <p:grpSpPr bwMode="auto">
          <a:xfrm>
            <a:off x="2133600" y="5029200"/>
            <a:ext cx="7924800" cy="838200"/>
            <a:chOff x="384" y="3168"/>
            <a:chExt cx="4992" cy="528"/>
          </a:xfrm>
        </p:grpSpPr>
        <p:sp>
          <p:nvSpPr>
            <p:cNvPr id="36883"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6884"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6868" name="Group 8"/>
          <p:cNvGrpSpPr>
            <a:grpSpLocks/>
          </p:cNvGrpSpPr>
          <p:nvPr/>
        </p:nvGrpSpPr>
        <p:grpSpPr bwMode="auto">
          <a:xfrm>
            <a:off x="2133600" y="1371600"/>
            <a:ext cx="8077200" cy="890588"/>
            <a:chOff x="384" y="864"/>
            <a:chExt cx="5088" cy="561"/>
          </a:xfrm>
        </p:grpSpPr>
        <p:sp>
          <p:nvSpPr>
            <p:cNvPr id="36881"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6882"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36869" name="Group 11"/>
          <p:cNvGrpSpPr>
            <a:grpSpLocks/>
          </p:cNvGrpSpPr>
          <p:nvPr/>
        </p:nvGrpSpPr>
        <p:grpSpPr bwMode="auto">
          <a:xfrm>
            <a:off x="1828800" y="2971800"/>
            <a:ext cx="685800" cy="890588"/>
            <a:chOff x="192" y="1872"/>
            <a:chExt cx="432" cy="561"/>
          </a:xfrm>
        </p:grpSpPr>
        <p:sp>
          <p:nvSpPr>
            <p:cNvPr id="36879" name="Rectangle 12"/>
            <p:cNvSpPr>
              <a:spLocks noChangeArrowheads="1"/>
            </p:cNvSpPr>
            <p:nvPr/>
          </p:nvSpPr>
          <p:spPr bwMode="auto">
            <a:xfrm>
              <a:off x="192"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36880" name="Rectangle 13"/>
            <p:cNvSpPr>
              <a:spLocks noChangeArrowheads="1"/>
            </p:cNvSpPr>
            <p:nvPr/>
          </p:nvSpPr>
          <p:spPr bwMode="auto">
            <a:xfrm>
              <a:off x="288"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6870" name="Group 14"/>
          <p:cNvGrpSpPr>
            <a:grpSpLocks/>
          </p:cNvGrpSpPr>
          <p:nvPr/>
        </p:nvGrpSpPr>
        <p:grpSpPr bwMode="auto">
          <a:xfrm>
            <a:off x="2514600" y="3124200"/>
            <a:ext cx="685800" cy="890588"/>
            <a:chOff x="624" y="1968"/>
            <a:chExt cx="432" cy="561"/>
          </a:xfrm>
        </p:grpSpPr>
        <p:sp>
          <p:nvSpPr>
            <p:cNvPr id="36877" name="Rectangle 15"/>
            <p:cNvSpPr>
              <a:spLocks noChangeArrowheads="1"/>
            </p:cNvSpPr>
            <p:nvPr/>
          </p:nvSpPr>
          <p:spPr bwMode="auto">
            <a:xfrm>
              <a:off x="62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36878" name="Rectangle 16"/>
            <p:cNvSpPr>
              <a:spLocks noChangeArrowheads="1"/>
            </p:cNvSpPr>
            <p:nvPr/>
          </p:nvSpPr>
          <p:spPr bwMode="auto">
            <a:xfrm>
              <a:off x="72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6871" name="Group 17"/>
          <p:cNvGrpSpPr>
            <a:grpSpLocks/>
          </p:cNvGrpSpPr>
          <p:nvPr/>
        </p:nvGrpSpPr>
        <p:grpSpPr bwMode="auto">
          <a:xfrm>
            <a:off x="1524000" y="4191000"/>
            <a:ext cx="685800" cy="890588"/>
            <a:chOff x="0" y="2640"/>
            <a:chExt cx="432" cy="561"/>
          </a:xfrm>
        </p:grpSpPr>
        <p:sp>
          <p:nvSpPr>
            <p:cNvPr id="36875" name="Rectangle 18"/>
            <p:cNvSpPr>
              <a:spLocks noChangeArrowheads="1"/>
            </p:cNvSpPr>
            <p:nvPr/>
          </p:nvSpPr>
          <p:spPr bwMode="auto">
            <a:xfrm>
              <a:off x="0" y="283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36876" name="Rectangle 19"/>
            <p:cNvSpPr>
              <a:spLocks noChangeArrowheads="1"/>
            </p:cNvSpPr>
            <p:nvPr/>
          </p:nvSpPr>
          <p:spPr bwMode="auto">
            <a:xfrm>
              <a:off x="96" y="264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6872" name="Group 20"/>
          <p:cNvGrpSpPr>
            <a:grpSpLocks/>
          </p:cNvGrpSpPr>
          <p:nvPr/>
        </p:nvGrpSpPr>
        <p:grpSpPr bwMode="auto">
          <a:xfrm>
            <a:off x="3124200" y="3505200"/>
            <a:ext cx="685800" cy="890588"/>
            <a:chOff x="1008" y="2208"/>
            <a:chExt cx="432" cy="561"/>
          </a:xfrm>
        </p:grpSpPr>
        <p:sp>
          <p:nvSpPr>
            <p:cNvPr id="36873"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36874"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2459C3CB-ED17-CE49-C4C1-3E7FF39613B9}"/>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D359F807-19E1-2DA5-F8DB-F83350A6CF19}"/>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1195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2"/>
          <p:cNvGrpSpPr>
            <a:grpSpLocks/>
          </p:cNvGrpSpPr>
          <p:nvPr/>
        </p:nvGrpSpPr>
        <p:grpSpPr bwMode="auto">
          <a:xfrm>
            <a:off x="2057400" y="3810000"/>
            <a:ext cx="2819400" cy="2667000"/>
            <a:chOff x="336" y="2400"/>
            <a:chExt cx="1776" cy="1680"/>
          </a:xfrm>
        </p:grpSpPr>
        <p:sp>
          <p:nvSpPr>
            <p:cNvPr id="37909"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7910"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7891" name="Group 5"/>
          <p:cNvGrpSpPr>
            <a:grpSpLocks/>
          </p:cNvGrpSpPr>
          <p:nvPr/>
        </p:nvGrpSpPr>
        <p:grpSpPr bwMode="auto">
          <a:xfrm>
            <a:off x="2133600" y="5029200"/>
            <a:ext cx="7924800" cy="838200"/>
            <a:chOff x="384" y="3168"/>
            <a:chExt cx="4992" cy="528"/>
          </a:xfrm>
        </p:grpSpPr>
        <p:sp>
          <p:nvSpPr>
            <p:cNvPr id="37907"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7908"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7892" name="Group 8"/>
          <p:cNvGrpSpPr>
            <a:grpSpLocks/>
          </p:cNvGrpSpPr>
          <p:nvPr/>
        </p:nvGrpSpPr>
        <p:grpSpPr bwMode="auto">
          <a:xfrm>
            <a:off x="2133600" y="1371600"/>
            <a:ext cx="8077200" cy="890588"/>
            <a:chOff x="384" y="864"/>
            <a:chExt cx="5088" cy="561"/>
          </a:xfrm>
        </p:grpSpPr>
        <p:sp>
          <p:nvSpPr>
            <p:cNvPr id="37905"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7906"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37893" name="Group 11"/>
          <p:cNvGrpSpPr>
            <a:grpSpLocks/>
          </p:cNvGrpSpPr>
          <p:nvPr/>
        </p:nvGrpSpPr>
        <p:grpSpPr bwMode="auto">
          <a:xfrm>
            <a:off x="1828800" y="3276600"/>
            <a:ext cx="685800" cy="890588"/>
            <a:chOff x="192" y="2064"/>
            <a:chExt cx="432" cy="561"/>
          </a:xfrm>
        </p:grpSpPr>
        <p:sp>
          <p:nvSpPr>
            <p:cNvPr id="37903" name="Rectangle 12"/>
            <p:cNvSpPr>
              <a:spLocks noChangeArrowheads="1"/>
            </p:cNvSpPr>
            <p:nvPr/>
          </p:nvSpPr>
          <p:spPr bwMode="auto">
            <a:xfrm>
              <a:off x="192" y="2256"/>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37904" name="Rectangle 13"/>
            <p:cNvSpPr>
              <a:spLocks noChangeArrowheads="1"/>
            </p:cNvSpPr>
            <p:nvPr/>
          </p:nvSpPr>
          <p:spPr bwMode="auto">
            <a:xfrm>
              <a:off x="288" y="2064"/>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7894" name="Group 14"/>
          <p:cNvGrpSpPr>
            <a:grpSpLocks/>
          </p:cNvGrpSpPr>
          <p:nvPr/>
        </p:nvGrpSpPr>
        <p:grpSpPr bwMode="auto">
          <a:xfrm>
            <a:off x="2590800" y="3429000"/>
            <a:ext cx="685800" cy="890588"/>
            <a:chOff x="672" y="2160"/>
            <a:chExt cx="432" cy="561"/>
          </a:xfrm>
        </p:grpSpPr>
        <p:sp>
          <p:nvSpPr>
            <p:cNvPr id="37901" name="Rectangle 15"/>
            <p:cNvSpPr>
              <a:spLocks noChangeArrowheads="1"/>
            </p:cNvSpPr>
            <p:nvPr/>
          </p:nvSpPr>
          <p:spPr bwMode="auto">
            <a:xfrm>
              <a:off x="672" y="235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37902" name="Rectangle 16"/>
            <p:cNvSpPr>
              <a:spLocks noChangeArrowheads="1"/>
            </p:cNvSpPr>
            <p:nvPr/>
          </p:nvSpPr>
          <p:spPr bwMode="auto">
            <a:xfrm>
              <a:off x="768" y="216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7895" name="Group 17"/>
          <p:cNvGrpSpPr>
            <a:grpSpLocks/>
          </p:cNvGrpSpPr>
          <p:nvPr/>
        </p:nvGrpSpPr>
        <p:grpSpPr bwMode="auto">
          <a:xfrm>
            <a:off x="2133600" y="4191000"/>
            <a:ext cx="685800" cy="890588"/>
            <a:chOff x="384" y="2640"/>
            <a:chExt cx="432" cy="561"/>
          </a:xfrm>
        </p:grpSpPr>
        <p:sp>
          <p:nvSpPr>
            <p:cNvPr id="37899" name="Rectangle 18"/>
            <p:cNvSpPr>
              <a:spLocks noChangeArrowheads="1"/>
            </p:cNvSpPr>
            <p:nvPr/>
          </p:nvSpPr>
          <p:spPr bwMode="auto">
            <a:xfrm>
              <a:off x="384" y="283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37900" name="Rectangle 19"/>
            <p:cNvSpPr>
              <a:spLocks noChangeArrowheads="1"/>
            </p:cNvSpPr>
            <p:nvPr/>
          </p:nvSpPr>
          <p:spPr bwMode="auto">
            <a:xfrm>
              <a:off x="480" y="264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7896" name="Group 20"/>
          <p:cNvGrpSpPr>
            <a:grpSpLocks/>
          </p:cNvGrpSpPr>
          <p:nvPr/>
        </p:nvGrpSpPr>
        <p:grpSpPr bwMode="auto">
          <a:xfrm>
            <a:off x="3124200" y="3505200"/>
            <a:ext cx="685800" cy="890588"/>
            <a:chOff x="1008" y="2208"/>
            <a:chExt cx="432" cy="561"/>
          </a:xfrm>
        </p:grpSpPr>
        <p:sp>
          <p:nvSpPr>
            <p:cNvPr id="37897"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37898"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51810187-4069-1C1C-3497-B1ADC0C01B7F}"/>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AA15DA2B-B8FE-78BB-D340-9891BF64D948}"/>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635123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p:cNvGrpSpPr>
            <a:grpSpLocks/>
          </p:cNvGrpSpPr>
          <p:nvPr/>
        </p:nvGrpSpPr>
        <p:grpSpPr bwMode="auto">
          <a:xfrm>
            <a:off x="2057400" y="3810000"/>
            <a:ext cx="2819400" cy="2667000"/>
            <a:chOff x="336" y="2400"/>
            <a:chExt cx="1776" cy="1680"/>
          </a:xfrm>
        </p:grpSpPr>
        <p:sp>
          <p:nvSpPr>
            <p:cNvPr id="38933"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34"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8915" name="Group 5"/>
          <p:cNvGrpSpPr>
            <a:grpSpLocks/>
          </p:cNvGrpSpPr>
          <p:nvPr/>
        </p:nvGrpSpPr>
        <p:grpSpPr bwMode="auto">
          <a:xfrm>
            <a:off x="2133600" y="5029200"/>
            <a:ext cx="7924800" cy="838200"/>
            <a:chOff x="384" y="3168"/>
            <a:chExt cx="4992" cy="528"/>
          </a:xfrm>
        </p:grpSpPr>
        <p:sp>
          <p:nvSpPr>
            <p:cNvPr id="38931"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8932"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8916" name="Group 8"/>
          <p:cNvGrpSpPr>
            <a:grpSpLocks/>
          </p:cNvGrpSpPr>
          <p:nvPr/>
        </p:nvGrpSpPr>
        <p:grpSpPr bwMode="auto">
          <a:xfrm>
            <a:off x="2133600" y="1371600"/>
            <a:ext cx="8077200" cy="890588"/>
            <a:chOff x="384" y="864"/>
            <a:chExt cx="5088" cy="561"/>
          </a:xfrm>
        </p:grpSpPr>
        <p:sp>
          <p:nvSpPr>
            <p:cNvPr id="38929"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30"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38917" name="Group 11"/>
          <p:cNvGrpSpPr>
            <a:grpSpLocks/>
          </p:cNvGrpSpPr>
          <p:nvPr/>
        </p:nvGrpSpPr>
        <p:grpSpPr bwMode="auto">
          <a:xfrm>
            <a:off x="1828800" y="3429000"/>
            <a:ext cx="685800" cy="890588"/>
            <a:chOff x="192" y="2160"/>
            <a:chExt cx="432" cy="561"/>
          </a:xfrm>
        </p:grpSpPr>
        <p:sp>
          <p:nvSpPr>
            <p:cNvPr id="38927" name="Rectangle 12"/>
            <p:cNvSpPr>
              <a:spLocks noChangeArrowheads="1"/>
            </p:cNvSpPr>
            <p:nvPr/>
          </p:nvSpPr>
          <p:spPr bwMode="auto">
            <a:xfrm>
              <a:off x="192" y="235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38928" name="Rectangle 13"/>
            <p:cNvSpPr>
              <a:spLocks noChangeArrowheads="1"/>
            </p:cNvSpPr>
            <p:nvPr/>
          </p:nvSpPr>
          <p:spPr bwMode="auto">
            <a:xfrm>
              <a:off x="288" y="216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8918" name="Group 14"/>
          <p:cNvGrpSpPr>
            <a:grpSpLocks/>
          </p:cNvGrpSpPr>
          <p:nvPr/>
        </p:nvGrpSpPr>
        <p:grpSpPr bwMode="auto">
          <a:xfrm>
            <a:off x="2514600" y="3505200"/>
            <a:ext cx="685800" cy="890588"/>
            <a:chOff x="624" y="2208"/>
            <a:chExt cx="432" cy="561"/>
          </a:xfrm>
        </p:grpSpPr>
        <p:sp>
          <p:nvSpPr>
            <p:cNvPr id="38925" name="Rectangle 15"/>
            <p:cNvSpPr>
              <a:spLocks noChangeArrowheads="1"/>
            </p:cNvSpPr>
            <p:nvPr/>
          </p:nvSpPr>
          <p:spPr bwMode="auto">
            <a:xfrm>
              <a:off x="624"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38926" name="Rectangle 16"/>
            <p:cNvSpPr>
              <a:spLocks noChangeArrowheads="1"/>
            </p:cNvSpPr>
            <p:nvPr/>
          </p:nvSpPr>
          <p:spPr bwMode="auto">
            <a:xfrm>
              <a:off x="720"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8919" name="Group 17"/>
          <p:cNvGrpSpPr>
            <a:grpSpLocks/>
          </p:cNvGrpSpPr>
          <p:nvPr/>
        </p:nvGrpSpPr>
        <p:grpSpPr bwMode="auto">
          <a:xfrm>
            <a:off x="2438400" y="4267200"/>
            <a:ext cx="685800" cy="890588"/>
            <a:chOff x="576" y="2688"/>
            <a:chExt cx="432" cy="561"/>
          </a:xfrm>
        </p:grpSpPr>
        <p:sp>
          <p:nvSpPr>
            <p:cNvPr id="38923" name="Rectangle 18"/>
            <p:cNvSpPr>
              <a:spLocks noChangeArrowheads="1"/>
            </p:cNvSpPr>
            <p:nvPr/>
          </p:nvSpPr>
          <p:spPr bwMode="auto">
            <a:xfrm>
              <a:off x="576" y="288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38924" name="Rectangle 19"/>
            <p:cNvSpPr>
              <a:spLocks noChangeArrowheads="1"/>
            </p:cNvSpPr>
            <p:nvPr/>
          </p:nvSpPr>
          <p:spPr bwMode="auto">
            <a:xfrm>
              <a:off x="672" y="268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8920" name="Group 20"/>
          <p:cNvGrpSpPr>
            <a:grpSpLocks/>
          </p:cNvGrpSpPr>
          <p:nvPr/>
        </p:nvGrpSpPr>
        <p:grpSpPr bwMode="auto">
          <a:xfrm>
            <a:off x="3124200" y="3505200"/>
            <a:ext cx="685800" cy="890588"/>
            <a:chOff x="1008" y="2208"/>
            <a:chExt cx="432" cy="561"/>
          </a:xfrm>
        </p:grpSpPr>
        <p:sp>
          <p:nvSpPr>
            <p:cNvPr id="38921"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38922"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1E9CF83E-5B90-4797-6B1C-E9D95C203B61}"/>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E5F20BA3-311F-FEF0-704D-EC4A07B53847}"/>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55024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2"/>
          <p:cNvGrpSpPr>
            <a:grpSpLocks/>
          </p:cNvGrpSpPr>
          <p:nvPr/>
        </p:nvGrpSpPr>
        <p:grpSpPr bwMode="auto">
          <a:xfrm>
            <a:off x="2057400" y="3810000"/>
            <a:ext cx="2819400" cy="2667000"/>
            <a:chOff x="336" y="2400"/>
            <a:chExt cx="1776" cy="1680"/>
          </a:xfrm>
        </p:grpSpPr>
        <p:sp>
          <p:nvSpPr>
            <p:cNvPr id="39957"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9958"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9939" name="Group 5"/>
          <p:cNvGrpSpPr>
            <a:grpSpLocks/>
          </p:cNvGrpSpPr>
          <p:nvPr/>
        </p:nvGrpSpPr>
        <p:grpSpPr bwMode="auto">
          <a:xfrm>
            <a:off x="2133600" y="5029200"/>
            <a:ext cx="7924800" cy="838200"/>
            <a:chOff x="384" y="3168"/>
            <a:chExt cx="4992" cy="528"/>
          </a:xfrm>
        </p:grpSpPr>
        <p:sp>
          <p:nvSpPr>
            <p:cNvPr id="39955"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39956"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9940" name="Group 8"/>
          <p:cNvGrpSpPr>
            <a:grpSpLocks/>
          </p:cNvGrpSpPr>
          <p:nvPr/>
        </p:nvGrpSpPr>
        <p:grpSpPr bwMode="auto">
          <a:xfrm>
            <a:off x="2133600" y="1371600"/>
            <a:ext cx="8077200" cy="890588"/>
            <a:chOff x="384" y="864"/>
            <a:chExt cx="5088" cy="561"/>
          </a:xfrm>
        </p:grpSpPr>
        <p:sp>
          <p:nvSpPr>
            <p:cNvPr id="39953"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9954"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39941" name="Group 11"/>
          <p:cNvGrpSpPr>
            <a:grpSpLocks/>
          </p:cNvGrpSpPr>
          <p:nvPr/>
        </p:nvGrpSpPr>
        <p:grpSpPr bwMode="auto">
          <a:xfrm>
            <a:off x="1828800" y="3429000"/>
            <a:ext cx="685800" cy="890588"/>
            <a:chOff x="192" y="2160"/>
            <a:chExt cx="432" cy="561"/>
          </a:xfrm>
        </p:grpSpPr>
        <p:sp>
          <p:nvSpPr>
            <p:cNvPr id="39951" name="Rectangle 12"/>
            <p:cNvSpPr>
              <a:spLocks noChangeArrowheads="1"/>
            </p:cNvSpPr>
            <p:nvPr/>
          </p:nvSpPr>
          <p:spPr bwMode="auto">
            <a:xfrm>
              <a:off x="192" y="235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39952" name="Rectangle 13"/>
            <p:cNvSpPr>
              <a:spLocks noChangeArrowheads="1"/>
            </p:cNvSpPr>
            <p:nvPr/>
          </p:nvSpPr>
          <p:spPr bwMode="auto">
            <a:xfrm>
              <a:off x="288" y="216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9942" name="Group 14"/>
          <p:cNvGrpSpPr>
            <a:grpSpLocks/>
          </p:cNvGrpSpPr>
          <p:nvPr/>
        </p:nvGrpSpPr>
        <p:grpSpPr bwMode="auto">
          <a:xfrm>
            <a:off x="2286000" y="3810000"/>
            <a:ext cx="685800" cy="890588"/>
            <a:chOff x="480" y="2400"/>
            <a:chExt cx="432" cy="561"/>
          </a:xfrm>
        </p:grpSpPr>
        <p:sp>
          <p:nvSpPr>
            <p:cNvPr id="39949" name="Rectangle 15"/>
            <p:cNvSpPr>
              <a:spLocks noChangeArrowheads="1"/>
            </p:cNvSpPr>
            <p:nvPr/>
          </p:nvSpPr>
          <p:spPr bwMode="auto">
            <a:xfrm>
              <a:off x="480" y="259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39950" name="Rectangle 16"/>
            <p:cNvSpPr>
              <a:spLocks noChangeArrowheads="1"/>
            </p:cNvSpPr>
            <p:nvPr/>
          </p:nvSpPr>
          <p:spPr bwMode="auto">
            <a:xfrm>
              <a:off x="576" y="240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9943" name="Group 17"/>
          <p:cNvGrpSpPr>
            <a:grpSpLocks/>
          </p:cNvGrpSpPr>
          <p:nvPr/>
        </p:nvGrpSpPr>
        <p:grpSpPr bwMode="auto">
          <a:xfrm>
            <a:off x="2819400" y="4343400"/>
            <a:ext cx="685800" cy="890588"/>
            <a:chOff x="816" y="2736"/>
            <a:chExt cx="432" cy="561"/>
          </a:xfrm>
        </p:grpSpPr>
        <p:sp>
          <p:nvSpPr>
            <p:cNvPr id="39947" name="Rectangle 18"/>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39948" name="Rectangle 19"/>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9944" name="Group 20"/>
          <p:cNvGrpSpPr>
            <a:grpSpLocks/>
          </p:cNvGrpSpPr>
          <p:nvPr/>
        </p:nvGrpSpPr>
        <p:grpSpPr bwMode="auto">
          <a:xfrm>
            <a:off x="3124200" y="3505200"/>
            <a:ext cx="685800" cy="890588"/>
            <a:chOff x="1008" y="2208"/>
            <a:chExt cx="432" cy="561"/>
          </a:xfrm>
        </p:grpSpPr>
        <p:sp>
          <p:nvSpPr>
            <p:cNvPr id="39945"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39946"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E6E91EC4-C5D8-06D8-E7BC-4BA24E3A118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847803DA-07EE-837E-A097-5BC14618F3F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149491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Group 2"/>
          <p:cNvGrpSpPr>
            <a:grpSpLocks/>
          </p:cNvGrpSpPr>
          <p:nvPr/>
        </p:nvGrpSpPr>
        <p:grpSpPr bwMode="auto">
          <a:xfrm>
            <a:off x="2057400" y="3810000"/>
            <a:ext cx="2819400" cy="2667000"/>
            <a:chOff x="336" y="2400"/>
            <a:chExt cx="1776" cy="1680"/>
          </a:xfrm>
        </p:grpSpPr>
        <p:sp>
          <p:nvSpPr>
            <p:cNvPr id="40981"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0982"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0963" name="Group 5"/>
          <p:cNvGrpSpPr>
            <a:grpSpLocks/>
          </p:cNvGrpSpPr>
          <p:nvPr/>
        </p:nvGrpSpPr>
        <p:grpSpPr bwMode="auto">
          <a:xfrm>
            <a:off x="2133600" y="5029200"/>
            <a:ext cx="7924800" cy="838200"/>
            <a:chOff x="384" y="3168"/>
            <a:chExt cx="4992" cy="528"/>
          </a:xfrm>
        </p:grpSpPr>
        <p:sp>
          <p:nvSpPr>
            <p:cNvPr id="40979"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0980"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0964" name="Group 8"/>
          <p:cNvGrpSpPr>
            <a:grpSpLocks/>
          </p:cNvGrpSpPr>
          <p:nvPr/>
        </p:nvGrpSpPr>
        <p:grpSpPr bwMode="auto">
          <a:xfrm>
            <a:off x="2133600" y="1371600"/>
            <a:ext cx="8077200" cy="890588"/>
            <a:chOff x="384" y="864"/>
            <a:chExt cx="5088" cy="561"/>
          </a:xfrm>
        </p:grpSpPr>
        <p:sp>
          <p:nvSpPr>
            <p:cNvPr id="40977"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0978"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40965" name="Group 11"/>
          <p:cNvGrpSpPr>
            <a:grpSpLocks/>
          </p:cNvGrpSpPr>
          <p:nvPr/>
        </p:nvGrpSpPr>
        <p:grpSpPr bwMode="auto">
          <a:xfrm>
            <a:off x="1905000" y="3886200"/>
            <a:ext cx="685800" cy="890588"/>
            <a:chOff x="240" y="2448"/>
            <a:chExt cx="432" cy="561"/>
          </a:xfrm>
        </p:grpSpPr>
        <p:sp>
          <p:nvSpPr>
            <p:cNvPr id="40975" name="Rectangle 12"/>
            <p:cNvSpPr>
              <a:spLocks noChangeArrowheads="1"/>
            </p:cNvSpPr>
            <p:nvPr/>
          </p:nvSpPr>
          <p:spPr bwMode="auto">
            <a:xfrm>
              <a:off x="240" y="264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0976" name="Rectangle 13"/>
            <p:cNvSpPr>
              <a:spLocks noChangeArrowheads="1"/>
            </p:cNvSpPr>
            <p:nvPr/>
          </p:nvSpPr>
          <p:spPr bwMode="auto">
            <a:xfrm>
              <a:off x="336" y="244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0966" name="Group 14"/>
          <p:cNvGrpSpPr>
            <a:grpSpLocks/>
          </p:cNvGrpSpPr>
          <p:nvPr/>
        </p:nvGrpSpPr>
        <p:grpSpPr bwMode="auto">
          <a:xfrm>
            <a:off x="2438400" y="4343400"/>
            <a:ext cx="685800" cy="890588"/>
            <a:chOff x="576" y="2736"/>
            <a:chExt cx="432" cy="561"/>
          </a:xfrm>
        </p:grpSpPr>
        <p:sp>
          <p:nvSpPr>
            <p:cNvPr id="40973" name="Rectangle 15"/>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0974" name="Rectangle 16"/>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0967" name="Group 17"/>
          <p:cNvGrpSpPr>
            <a:grpSpLocks/>
          </p:cNvGrpSpPr>
          <p:nvPr/>
        </p:nvGrpSpPr>
        <p:grpSpPr bwMode="auto">
          <a:xfrm>
            <a:off x="2819400" y="4343400"/>
            <a:ext cx="685800" cy="890588"/>
            <a:chOff x="816" y="2736"/>
            <a:chExt cx="432" cy="561"/>
          </a:xfrm>
        </p:grpSpPr>
        <p:sp>
          <p:nvSpPr>
            <p:cNvPr id="40971" name="Rectangle 18"/>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0972" name="Rectangle 19"/>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0968" name="Group 20"/>
          <p:cNvGrpSpPr>
            <a:grpSpLocks/>
          </p:cNvGrpSpPr>
          <p:nvPr/>
        </p:nvGrpSpPr>
        <p:grpSpPr bwMode="auto">
          <a:xfrm>
            <a:off x="3124200" y="3505200"/>
            <a:ext cx="685800" cy="890588"/>
            <a:chOff x="1008" y="2208"/>
            <a:chExt cx="432" cy="561"/>
          </a:xfrm>
        </p:grpSpPr>
        <p:sp>
          <p:nvSpPr>
            <p:cNvPr id="40969"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0970"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2ED313E3-107C-3D53-4D7F-3541C47561A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A6B9EE5F-4283-D8AA-BDB9-2D6518606F07}"/>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34690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2"/>
          <p:cNvGrpSpPr>
            <a:grpSpLocks/>
          </p:cNvGrpSpPr>
          <p:nvPr/>
        </p:nvGrpSpPr>
        <p:grpSpPr bwMode="auto">
          <a:xfrm>
            <a:off x="2057400" y="3810000"/>
            <a:ext cx="2819400" cy="2667000"/>
            <a:chOff x="336" y="2400"/>
            <a:chExt cx="1776" cy="1680"/>
          </a:xfrm>
        </p:grpSpPr>
        <p:sp>
          <p:nvSpPr>
            <p:cNvPr id="42006" name="Oval 3"/>
            <p:cNvSpPr>
              <a:spLocks noChangeArrowheads="1"/>
            </p:cNvSpPr>
            <p:nvPr/>
          </p:nvSpPr>
          <p:spPr bwMode="auto">
            <a:xfrm>
              <a:off x="33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07" name="Rectangle 4"/>
            <p:cNvSpPr>
              <a:spLocks noChangeArrowheads="1"/>
            </p:cNvSpPr>
            <p:nvPr/>
          </p:nvSpPr>
          <p:spPr bwMode="auto">
            <a:xfrm>
              <a:off x="33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1987" name="Group 5"/>
          <p:cNvGrpSpPr>
            <a:grpSpLocks/>
          </p:cNvGrpSpPr>
          <p:nvPr/>
        </p:nvGrpSpPr>
        <p:grpSpPr bwMode="auto">
          <a:xfrm>
            <a:off x="2133600" y="5029200"/>
            <a:ext cx="7924800" cy="838200"/>
            <a:chOff x="384" y="3168"/>
            <a:chExt cx="4992" cy="528"/>
          </a:xfrm>
        </p:grpSpPr>
        <p:sp>
          <p:nvSpPr>
            <p:cNvPr id="42004"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2005"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1988" name="Group 8"/>
          <p:cNvGrpSpPr>
            <a:grpSpLocks/>
          </p:cNvGrpSpPr>
          <p:nvPr/>
        </p:nvGrpSpPr>
        <p:grpSpPr bwMode="auto">
          <a:xfrm>
            <a:off x="2133600" y="1371600"/>
            <a:ext cx="8077200" cy="890588"/>
            <a:chOff x="384" y="864"/>
            <a:chExt cx="5088" cy="561"/>
          </a:xfrm>
        </p:grpSpPr>
        <p:sp>
          <p:nvSpPr>
            <p:cNvPr id="42002"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03"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41989" name="Group 11"/>
          <p:cNvGrpSpPr>
            <a:grpSpLocks/>
          </p:cNvGrpSpPr>
          <p:nvPr/>
        </p:nvGrpSpPr>
        <p:grpSpPr bwMode="auto">
          <a:xfrm>
            <a:off x="2057400" y="4343400"/>
            <a:ext cx="685800" cy="890588"/>
            <a:chOff x="336" y="2736"/>
            <a:chExt cx="432" cy="561"/>
          </a:xfrm>
        </p:grpSpPr>
        <p:sp>
          <p:nvSpPr>
            <p:cNvPr id="42000" name="Rectangle 12"/>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2001" name="Rectangle 13"/>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1990" name="Group 14"/>
          <p:cNvGrpSpPr>
            <a:grpSpLocks/>
          </p:cNvGrpSpPr>
          <p:nvPr/>
        </p:nvGrpSpPr>
        <p:grpSpPr bwMode="auto">
          <a:xfrm>
            <a:off x="2438400" y="4343400"/>
            <a:ext cx="685800" cy="890588"/>
            <a:chOff x="576" y="2736"/>
            <a:chExt cx="432" cy="561"/>
          </a:xfrm>
        </p:grpSpPr>
        <p:sp>
          <p:nvSpPr>
            <p:cNvPr id="41998" name="Rectangle 15"/>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1999" name="Rectangle 16"/>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1991" name="Group 17"/>
          <p:cNvGrpSpPr>
            <a:grpSpLocks/>
          </p:cNvGrpSpPr>
          <p:nvPr/>
        </p:nvGrpSpPr>
        <p:grpSpPr bwMode="auto">
          <a:xfrm>
            <a:off x="2819400" y="4343400"/>
            <a:ext cx="685800" cy="890588"/>
            <a:chOff x="816" y="2736"/>
            <a:chExt cx="432" cy="561"/>
          </a:xfrm>
        </p:grpSpPr>
        <p:sp>
          <p:nvSpPr>
            <p:cNvPr id="41996" name="Rectangle 18"/>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1997" name="Rectangle 19"/>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1992" name="Group 20"/>
          <p:cNvGrpSpPr>
            <a:grpSpLocks/>
          </p:cNvGrpSpPr>
          <p:nvPr/>
        </p:nvGrpSpPr>
        <p:grpSpPr bwMode="auto">
          <a:xfrm>
            <a:off x="3124200" y="3505200"/>
            <a:ext cx="685800" cy="890588"/>
            <a:chOff x="1008" y="2208"/>
            <a:chExt cx="432" cy="561"/>
          </a:xfrm>
        </p:grpSpPr>
        <p:sp>
          <p:nvSpPr>
            <p:cNvPr id="41994"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1995"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1993" name="Rectangle 23"/>
          <p:cNvSpPr>
            <a:spLocks noChangeArrowheads="1"/>
          </p:cNvSpPr>
          <p:nvPr/>
        </p:nvSpPr>
        <p:spPr bwMode="auto">
          <a:xfrm>
            <a:off x="4114800" y="2971801"/>
            <a:ext cx="5334000" cy="15703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the free nucleotides bind with their complementary base pairs</a:t>
            </a:r>
          </a:p>
        </p:txBody>
      </p:sp>
      <p:pic>
        <p:nvPicPr>
          <p:cNvPr id="2" name="Camera 1">
            <a:extLst>
              <a:ext uri="{FF2B5EF4-FFF2-40B4-BE49-F238E27FC236}">
                <a16:creationId xmlns:a16="http://schemas.microsoft.com/office/drawing/2014/main" id="{31B3EA1F-C48A-7046-C899-9AA56E801FB3}"/>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A0CBC560-AABA-723E-441A-D5DA91448017}"/>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82845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oup 2"/>
          <p:cNvGrpSpPr>
            <a:grpSpLocks/>
          </p:cNvGrpSpPr>
          <p:nvPr/>
        </p:nvGrpSpPr>
        <p:grpSpPr bwMode="auto">
          <a:xfrm>
            <a:off x="2667000" y="3810000"/>
            <a:ext cx="2819400" cy="2667000"/>
            <a:chOff x="720" y="2400"/>
            <a:chExt cx="1776" cy="1680"/>
          </a:xfrm>
        </p:grpSpPr>
        <p:sp>
          <p:nvSpPr>
            <p:cNvPr id="43029" name="Oval 3"/>
            <p:cNvSpPr>
              <a:spLocks noChangeArrowheads="1"/>
            </p:cNvSpPr>
            <p:nvPr/>
          </p:nvSpPr>
          <p:spPr bwMode="auto">
            <a:xfrm>
              <a:off x="720"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30" name="Rectangle 4"/>
            <p:cNvSpPr>
              <a:spLocks noChangeArrowheads="1"/>
            </p:cNvSpPr>
            <p:nvPr/>
          </p:nvSpPr>
          <p:spPr bwMode="auto">
            <a:xfrm>
              <a:off x="720"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3011" name="Group 5"/>
          <p:cNvGrpSpPr>
            <a:grpSpLocks/>
          </p:cNvGrpSpPr>
          <p:nvPr/>
        </p:nvGrpSpPr>
        <p:grpSpPr bwMode="auto">
          <a:xfrm>
            <a:off x="2133600" y="5029200"/>
            <a:ext cx="7924800" cy="838200"/>
            <a:chOff x="384" y="3168"/>
            <a:chExt cx="4992" cy="528"/>
          </a:xfrm>
        </p:grpSpPr>
        <p:sp>
          <p:nvSpPr>
            <p:cNvPr id="43027"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3028"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3012" name="Group 8"/>
          <p:cNvGrpSpPr>
            <a:grpSpLocks/>
          </p:cNvGrpSpPr>
          <p:nvPr/>
        </p:nvGrpSpPr>
        <p:grpSpPr bwMode="auto">
          <a:xfrm>
            <a:off x="2133600" y="1371600"/>
            <a:ext cx="8077200" cy="890588"/>
            <a:chOff x="384" y="864"/>
            <a:chExt cx="5088" cy="561"/>
          </a:xfrm>
        </p:grpSpPr>
        <p:sp>
          <p:nvSpPr>
            <p:cNvPr id="43025"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026"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43013" name="Group 11"/>
          <p:cNvGrpSpPr>
            <a:grpSpLocks/>
          </p:cNvGrpSpPr>
          <p:nvPr/>
        </p:nvGrpSpPr>
        <p:grpSpPr bwMode="auto">
          <a:xfrm>
            <a:off x="2057400" y="4343400"/>
            <a:ext cx="685800" cy="890588"/>
            <a:chOff x="336" y="2736"/>
            <a:chExt cx="432" cy="561"/>
          </a:xfrm>
        </p:grpSpPr>
        <p:sp>
          <p:nvSpPr>
            <p:cNvPr id="43023" name="Rectangle 12"/>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3024" name="Rectangle 13"/>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3014" name="Group 14"/>
          <p:cNvGrpSpPr>
            <a:grpSpLocks/>
          </p:cNvGrpSpPr>
          <p:nvPr/>
        </p:nvGrpSpPr>
        <p:grpSpPr bwMode="auto">
          <a:xfrm>
            <a:off x="2438400" y="4343400"/>
            <a:ext cx="685800" cy="890588"/>
            <a:chOff x="576" y="2736"/>
            <a:chExt cx="432" cy="561"/>
          </a:xfrm>
        </p:grpSpPr>
        <p:sp>
          <p:nvSpPr>
            <p:cNvPr id="43021" name="Rectangle 15"/>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3022" name="Rectangle 16"/>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3015" name="Group 17"/>
          <p:cNvGrpSpPr>
            <a:grpSpLocks/>
          </p:cNvGrpSpPr>
          <p:nvPr/>
        </p:nvGrpSpPr>
        <p:grpSpPr bwMode="auto">
          <a:xfrm>
            <a:off x="2819400" y="4343400"/>
            <a:ext cx="685800" cy="890588"/>
            <a:chOff x="816" y="2736"/>
            <a:chExt cx="432" cy="561"/>
          </a:xfrm>
        </p:grpSpPr>
        <p:sp>
          <p:nvSpPr>
            <p:cNvPr id="43019" name="Rectangle 18"/>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3020" name="Rectangle 19"/>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3016" name="Group 20"/>
          <p:cNvGrpSpPr>
            <a:grpSpLocks/>
          </p:cNvGrpSpPr>
          <p:nvPr/>
        </p:nvGrpSpPr>
        <p:grpSpPr bwMode="auto">
          <a:xfrm>
            <a:off x="3124200" y="3505200"/>
            <a:ext cx="685800" cy="890588"/>
            <a:chOff x="1008" y="2208"/>
            <a:chExt cx="432" cy="561"/>
          </a:xfrm>
        </p:grpSpPr>
        <p:sp>
          <p:nvSpPr>
            <p:cNvPr id="43017"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3018"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36667EA9-77B5-6C5E-31D7-239A3670586E}"/>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074604B7-068A-292A-A5A1-F23219028422}"/>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830847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2"/>
          <p:cNvGrpSpPr>
            <a:grpSpLocks/>
          </p:cNvGrpSpPr>
          <p:nvPr/>
        </p:nvGrpSpPr>
        <p:grpSpPr bwMode="auto">
          <a:xfrm>
            <a:off x="2667000" y="3810000"/>
            <a:ext cx="2819400" cy="2667000"/>
            <a:chOff x="720" y="2400"/>
            <a:chExt cx="1776" cy="1680"/>
          </a:xfrm>
        </p:grpSpPr>
        <p:sp>
          <p:nvSpPr>
            <p:cNvPr id="44056" name="Oval 3"/>
            <p:cNvSpPr>
              <a:spLocks noChangeArrowheads="1"/>
            </p:cNvSpPr>
            <p:nvPr/>
          </p:nvSpPr>
          <p:spPr bwMode="auto">
            <a:xfrm>
              <a:off x="720"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57" name="Rectangle 4"/>
            <p:cNvSpPr>
              <a:spLocks noChangeArrowheads="1"/>
            </p:cNvSpPr>
            <p:nvPr/>
          </p:nvSpPr>
          <p:spPr bwMode="auto">
            <a:xfrm>
              <a:off x="720"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4035" name="Group 5"/>
          <p:cNvGrpSpPr>
            <a:grpSpLocks/>
          </p:cNvGrpSpPr>
          <p:nvPr/>
        </p:nvGrpSpPr>
        <p:grpSpPr bwMode="auto">
          <a:xfrm>
            <a:off x="2133600" y="5029200"/>
            <a:ext cx="7924800" cy="838200"/>
            <a:chOff x="384" y="3168"/>
            <a:chExt cx="4992" cy="528"/>
          </a:xfrm>
        </p:grpSpPr>
        <p:sp>
          <p:nvSpPr>
            <p:cNvPr id="44054"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4055"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4036" name="Group 8"/>
          <p:cNvGrpSpPr>
            <a:grpSpLocks/>
          </p:cNvGrpSpPr>
          <p:nvPr/>
        </p:nvGrpSpPr>
        <p:grpSpPr bwMode="auto">
          <a:xfrm>
            <a:off x="2133600" y="1371600"/>
            <a:ext cx="8077200" cy="890588"/>
            <a:chOff x="384" y="864"/>
            <a:chExt cx="5088" cy="561"/>
          </a:xfrm>
        </p:grpSpPr>
        <p:sp>
          <p:nvSpPr>
            <p:cNvPr id="44052"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053"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44037" name="Group 11"/>
          <p:cNvGrpSpPr>
            <a:grpSpLocks/>
          </p:cNvGrpSpPr>
          <p:nvPr/>
        </p:nvGrpSpPr>
        <p:grpSpPr bwMode="auto">
          <a:xfrm>
            <a:off x="2057400" y="4343400"/>
            <a:ext cx="685800" cy="890588"/>
            <a:chOff x="336" y="2736"/>
            <a:chExt cx="432" cy="561"/>
          </a:xfrm>
        </p:grpSpPr>
        <p:sp>
          <p:nvSpPr>
            <p:cNvPr id="44050" name="Rectangle 12"/>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4051" name="Rectangle 13"/>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4038" name="Group 14"/>
          <p:cNvGrpSpPr>
            <a:grpSpLocks/>
          </p:cNvGrpSpPr>
          <p:nvPr/>
        </p:nvGrpSpPr>
        <p:grpSpPr bwMode="auto">
          <a:xfrm>
            <a:off x="2438400" y="4343400"/>
            <a:ext cx="685800" cy="890588"/>
            <a:chOff x="576" y="2736"/>
            <a:chExt cx="432" cy="561"/>
          </a:xfrm>
        </p:grpSpPr>
        <p:sp>
          <p:nvSpPr>
            <p:cNvPr id="44048" name="Rectangle 15"/>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4049" name="Rectangle 16"/>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4039" name="Group 17"/>
          <p:cNvGrpSpPr>
            <a:grpSpLocks/>
          </p:cNvGrpSpPr>
          <p:nvPr/>
        </p:nvGrpSpPr>
        <p:grpSpPr bwMode="auto">
          <a:xfrm>
            <a:off x="2819400" y="4343400"/>
            <a:ext cx="685800" cy="890588"/>
            <a:chOff x="816" y="2736"/>
            <a:chExt cx="432" cy="561"/>
          </a:xfrm>
        </p:grpSpPr>
        <p:sp>
          <p:nvSpPr>
            <p:cNvPr id="44046" name="Rectangle 18"/>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4047" name="Rectangle 19"/>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4040" name="Group 20"/>
          <p:cNvGrpSpPr>
            <a:grpSpLocks/>
          </p:cNvGrpSpPr>
          <p:nvPr/>
        </p:nvGrpSpPr>
        <p:grpSpPr bwMode="auto">
          <a:xfrm>
            <a:off x="3124200" y="3505200"/>
            <a:ext cx="685800" cy="890588"/>
            <a:chOff x="1008" y="2208"/>
            <a:chExt cx="432" cy="561"/>
          </a:xfrm>
        </p:grpSpPr>
        <p:sp>
          <p:nvSpPr>
            <p:cNvPr id="44044" name="Rectangle 21"/>
            <p:cNvSpPr>
              <a:spLocks noChangeArrowheads="1"/>
            </p:cNvSpPr>
            <p:nvPr/>
          </p:nvSpPr>
          <p:spPr bwMode="auto">
            <a:xfrm>
              <a:off x="1008" y="240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4045" name="Rectangle 22"/>
            <p:cNvSpPr>
              <a:spLocks noChangeArrowheads="1"/>
            </p:cNvSpPr>
            <p:nvPr/>
          </p:nvSpPr>
          <p:spPr bwMode="auto">
            <a:xfrm>
              <a:off x="1104" y="220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4041" name="Group 23"/>
          <p:cNvGrpSpPr>
            <a:grpSpLocks/>
          </p:cNvGrpSpPr>
          <p:nvPr/>
        </p:nvGrpSpPr>
        <p:grpSpPr bwMode="auto">
          <a:xfrm>
            <a:off x="3124200" y="4343400"/>
            <a:ext cx="838200" cy="890588"/>
            <a:chOff x="1008" y="2736"/>
            <a:chExt cx="528" cy="561"/>
          </a:xfrm>
        </p:grpSpPr>
        <p:sp>
          <p:nvSpPr>
            <p:cNvPr id="44042" name="Rectangle 24"/>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4043" name="Rectangle 25"/>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pic>
        <p:nvPicPr>
          <p:cNvPr id="2" name="Camera 1">
            <a:extLst>
              <a:ext uri="{FF2B5EF4-FFF2-40B4-BE49-F238E27FC236}">
                <a16:creationId xmlns:a16="http://schemas.microsoft.com/office/drawing/2014/main" id="{50F9D0A8-EBAA-19DC-24C9-B21B5106CACD}"/>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463A0F06-CAC0-AC57-4070-05330317D4D6}"/>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5720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p:cNvGrpSpPr>
            <a:grpSpLocks/>
          </p:cNvGrpSpPr>
          <p:nvPr/>
        </p:nvGrpSpPr>
        <p:grpSpPr bwMode="auto">
          <a:xfrm>
            <a:off x="2819400" y="3810000"/>
            <a:ext cx="2819400" cy="2667000"/>
            <a:chOff x="816" y="2400"/>
            <a:chExt cx="1776" cy="1680"/>
          </a:xfrm>
        </p:grpSpPr>
        <p:sp>
          <p:nvSpPr>
            <p:cNvPr id="45081" name="Oval 3"/>
            <p:cNvSpPr>
              <a:spLocks noChangeArrowheads="1"/>
            </p:cNvSpPr>
            <p:nvPr/>
          </p:nvSpPr>
          <p:spPr bwMode="auto">
            <a:xfrm>
              <a:off x="81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5082" name="Rectangle 4"/>
            <p:cNvSpPr>
              <a:spLocks noChangeArrowheads="1"/>
            </p:cNvSpPr>
            <p:nvPr/>
          </p:nvSpPr>
          <p:spPr bwMode="auto">
            <a:xfrm>
              <a:off x="81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5059" name="Group 5"/>
          <p:cNvGrpSpPr>
            <a:grpSpLocks/>
          </p:cNvGrpSpPr>
          <p:nvPr/>
        </p:nvGrpSpPr>
        <p:grpSpPr bwMode="auto">
          <a:xfrm>
            <a:off x="2133600" y="5029200"/>
            <a:ext cx="7924800" cy="838200"/>
            <a:chOff x="384" y="3168"/>
            <a:chExt cx="4992" cy="528"/>
          </a:xfrm>
        </p:grpSpPr>
        <p:sp>
          <p:nvSpPr>
            <p:cNvPr id="45079"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5080"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5060" name="Group 8"/>
          <p:cNvGrpSpPr>
            <a:grpSpLocks/>
          </p:cNvGrpSpPr>
          <p:nvPr/>
        </p:nvGrpSpPr>
        <p:grpSpPr bwMode="auto">
          <a:xfrm>
            <a:off x="2133600" y="1371600"/>
            <a:ext cx="8077200" cy="890588"/>
            <a:chOff x="384" y="864"/>
            <a:chExt cx="5088" cy="561"/>
          </a:xfrm>
        </p:grpSpPr>
        <p:sp>
          <p:nvSpPr>
            <p:cNvPr id="45077" name="Rectangle 9"/>
            <p:cNvSpPr>
              <a:spLocks noChangeArrowheads="1"/>
            </p:cNvSpPr>
            <p:nvPr/>
          </p:nvSpPr>
          <p:spPr bwMode="auto">
            <a:xfrm>
              <a:off x="384" y="86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5078" name="Rectangle 10"/>
            <p:cNvSpPr>
              <a:spLocks noChangeArrowheads="1"/>
            </p:cNvSpPr>
            <p:nvPr/>
          </p:nvSpPr>
          <p:spPr bwMode="auto">
            <a:xfrm>
              <a:off x="384" y="10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45061" name="Group 11"/>
          <p:cNvGrpSpPr>
            <a:grpSpLocks/>
          </p:cNvGrpSpPr>
          <p:nvPr/>
        </p:nvGrpSpPr>
        <p:grpSpPr bwMode="auto">
          <a:xfrm>
            <a:off x="2057400" y="4343400"/>
            <a:ext cx="685800" cy="890588"/>
            <a:chOff x="336" y="2736"/>
            <a:chExt cx="432" cy="561"/>
          </a:xfrm>
        </p:grpSpPr>
        <p:sp>
          <p:nvSpPr>
            <p:cNvPr id="45075" name="Rectangle 12"/>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5076" name="Rectangle 13"/>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5062" name="Group 14"/>
          <p:cNvGrpSpPr>
            <a:grpSpLocks/>
          </p:cNvGrpSpPr>
          <p:nvPr/>
        </p:nvGrpSpPr>
        <p:grpSpPr bwMode="auto">
          <a:xfrm>
            <a:off x="2438400" y="4343400"/>
            <a:ext cx="685800" cy="890588"/>
            <a:chOff x="576" y="2736"/>
            <a:chExt cx="432" cy="561"/>
          </a:xfrm>
        </p:grpSpPr>
        <p:sp>
          <p:nvSpPr>
            <p:cNvPr id="45073" name="Rectangle 15"/>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5074" name="Rectangle 16"/>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5063" name="Group 17"/>
          <p:cNvGrpSpPr>
            <a:grpSpLocks/>
          </p:cNvGrpSpPr>
          <p:nvPr/>
        </p:nvGrpSpPr>
        <p:grpSpPr bwMode="auto">
          <a:xfrm>
            <a:off x="2819400" y="4343400"/>
            <a:ext cx="685800" cy="890588"/>
            <a:chOff x="816" y="2736"/>
            <a:chExt cx="432" cy="561"/>
          </a:xfrm>
        </p:grpSpPr>
        <p:sp>
          <p:nvSpPr>
            <p:cNvPr id="45071" name="Rectangle 18"/>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5072" name="Rectangle 19"/>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5064" name="Group 20"/>
          <p:cNvGrpSpPr>
            <a:grpSpLocks/>
          </p:cNvGrpSpPr>
          <p:nvPr/>
        </p:nvGrpSpPr>
        <p:grpSpPr bwMode="auto">
          <a:xfrm>
            <a:off x="3581400" y="4343400"/>
            <a:ext cx="762000" cy="890588"/>
            <a:chOff x="1296" y="2736"/>
            <a:chExt cx="480" cy="561"/>
          </a:xfrm>
        </p:grpSpPr>
        <p:sp>
          <p:nvSpPr>
            <p:cNvPr id="45069" name="Rectangle 21"/>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5070" name="Rectangle 22"/>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5065" name="Group 23"/>
          <p:cNvGrpSpPr>
            <a:grpSpLocks/>
          </p:cNvGrpSpPr>
          <p:nvPr/>
        </p:nvGrpSpPr>
        <p:grpSpPr bwMode="auto">
          <a:xfrm>
            <a:off x="3124200" y="4343400"/>
            <a:ext cx="838200" cy="890588"/>
            <a:chOff x="1008" y="2736"/>
            <a:chExt cx="528" cy="561"/>
          </a:xfrm>
        </p:grpSpPr>
        <p:sp>
          <p:nvSpPr>
            <p:cNvPr id="45067" name="Rectangle 24"/>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5068" name="Rectangle 25"/>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5066" name="Rectangle 26"/>
          <p:cNvSpPr>
            <a:spLocks noChangeArrowheads="1"/>
          </p:cNvSpPr>
          <p:nvPr/>
        </p:nvSpPr>
        <p:spPr bwMode="auto">
          <a:xfrm>
            <a:off x="4191000" y="3124201"/>
            <a:ext cx="4724400" cy="15703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the RNA polymerase moves along the sense strand of DNA</a:t>
            </a:r>
          </a:p>
        </p:txBody>
      </p:sp>
      <p:pic>
        <p:nvPicPr>
          <p:cNvPr id="2" name="Camera 1">
            <a:extLst>
              <a:ext uri="{FF2B5EF4-FFF2-40B4-BE49-F238E27FC236}">
                <a16:creationId xmlns:a16="http://schemas.microsoft.com/office/drawing/2014/main" id="{454682A3-B87A-BA65-CD33-7E5724EE9227}"/>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AF0ADF70-B916-5B2C-2CC3-5E0E116AA5CD}"/>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31828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2"/>
          <p:cNvGrpSpPr>
            <a:grpSpLocks/>
          </p:cNvGrpSpPr>
          <p:nvPr/>
        </p:nvGrpSpPr>
        <p:grpSpPr bwMode="auto">
          <a:xfrm>
            <a:off x="3886200" y="3810000"/>
            <a:ext cx="2819400" cy="2667000"/>
            <a:chOff x="1488" y="2400"/>
            <a:chExt cx="1776" cy="1680"/>
          </a:xfrm>
        </p:grpSpPr>
        <p:sp>
          <p:nvSpPr>
            <p:cNvPr id="46105" name="Oval 3"/>
            <p:cNvSpPr>
              <a:spLocks noChangeArrowheads="1"/>
            </p:cNvSpPr>
            <p:nvPr/>
          </p:nvSpPr>
          <p:spPr bwMode="auto">
            <a:xfrm>
              <a:off x="1488"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106" name="Rectangle 4"/>
            <p:cNvSpPr>
              <a:spLocks noChangeArrowheads="1"/>
            </p:cNvSpPr>
            <p:nvPr/>
          </p:nvSpPr>
          <p:spPr bwMode="auto">
            <a:xfrm>
              <a:off x="1488"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083" name="Group 5"/>
          <p:cNvGrpSpPr>
            <a:grpSpLocks/>
          </p:cNvGrpSpPr>
          <p:nvPr/>
        </p:nvGrpSpPr>
        <p:grpSpPr bwMode="auto">
          <a:xfrm>
            <a:off x="2133600" y="5029200"/>
            <a:ext cx="7924800" cy="838200"/>
            <a:chOff x="384" y="3168"/>
            <a:chExt cx="4992" cy="528"/>
          </a:xfrm>
        </p:grpSpPr>
        <p:sp>
          <p:nvSpPr>
            <p:cNvPr id="46103"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6104"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6084" name="Rectangle 8"/>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85" name="Rectangle 9"/>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46086" name="Group 10"/>
          <p:cNvGrpSpPr>
            <a:grpSpLocks/>
          </p:cNvGrpSpPr>
          <p:nvPr/>
        </p:nvGrpSpPr>
        <p:grpSpPr bwMode="auto">
          <a:xfrm>
            <a:off x="2057400" y="4343400"/>
            <a:ext cx="685800" cy="890588"/>
            <a:chOff x="336" y="2736"/>
            <a:chExt cx="432" cy="561"/>
          </a:xfrm>
        </p:grpSpPr>
        <p:sp>
          <p:nvSpPr>
            <p:cNvPr id="46101" name="Rectangle 11"/>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6102" name="Rectangle 12"/>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087" name="Group 13"/>
          <p:cNvGrpSpPr>
            <a:grpSpLocks/>
          </p:cNvGrpSpPr>
          <p:nvPr/>
        </p:nvGrpSpPr>
        <p:grpSpPr bwMode="auto">
          <a:xfrm>
            <a:off x="2438400" y="4343400"/>
            <a:ext cx="685800" cy="890588"/>
            <a:chOff x="576" y="2736"/>
            <a:chExt cx="432" cy="561"/>
          </a:xfrm>
        </p:grpSpPr>
        <p:sp>
          <p:nvSpPr>
            <p:cNvPr id="46099" name="Rectangle 14"/>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6100" name="Rectangle 15"/>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088" name="Group 16"/>
          <p:cNvGrpSpPr>
            <a:grpSpLocks/>
          </p:cNvGrpSpPr>
          <p:nvPr/>
        </p:nvGrpSpPr>
        <p:grpSpPr bwMode="auto">
          <a:xfrm>
            <a:off x="2819400" y="4343400"/>
            <a:ext cx="685800" cy="890588"/>
            <a:chOff x="816" y="2736"/>
            <a:chExt cx="432" cy="561"/>
          </a:xfrm>
        </p:grpSpPr>
        <p:sp>
          <p:nvSpPr>
            <p:cNvPr id="46097" name="Rectangle 17"/>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6098" name="Rectangle 18"/>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089" name="Group 19"/>
          <p:cNvGrpSpPr>
            <a:grpSpLocks/>
          </p:cNvGrpSpPr>
          <p:nvPr/>
        </p:nvGrpSpPr>
        <p:grpSpPr bwMode="auto">
          <a:xfrm>
            <a:off x="3581400" y="4343400"/>
            <a:ext cx="762000" cy="890588"/>
            <a:chOff x="1296" y="2736"/>
            <a:chExt cx="480" cy="561"/>
          </a:xfrm>
        </p:grpSpPr>
        <p:sp>
          <p:nvSpPr>
            <p:cNvPr id="46095" name="Rectangle 20"/>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6096" name="Rectangle 21"/>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6090" name="Group 22"/>
          <p:cNvGrpSpPr>
            <a:grpSpLocks/>
          </p:cNvGrpSpPr>
          <p:nvPr/>
        </p:nvGrpSpPr>
        <p:grpSpPr bwMode="auto">
          <a:xfrm>
            <a:off x="3124200" y="4343400"/>
            <a:ext cx="838200" cy="890588"/>
            <a:chOff x="1008" y="2736"/>
            <a:chExt cx="528" cy="561"/>
          </a:xfrm>
        </p:grpSpPr>
        <p:sp>
          <p:nvSpPr>
            <p:cNvPr id="46093" name="Rectangle 23"/>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6094" name="Rectangle 24"/>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6091" name="Rectangle 25"/>
          <p:cNvSpPr>
            <a:spLocks noChangeArrowheads="1"/>
          </p:cNvSpPr>
          <p:nvPr/>
        </p:nvSpPr>
        <p:spPr bwMode="auto">
          <a:xfrm>
            <a:off x="2133600" y="4343400"/>
            <a:ext cx="3048000" cy="38100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092" name="Rectangle 26"/>
          <p:cNvSpPr>
            <a:spLocks noChangeArrowheads="1"/>
          </p:cNvSpPr>
          <p:nvPr/>
        </p:nvSpPr>
        <p:spPr bwMode="auto">
          <a:xfrm>
            <a:off x="2133600" y="46482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a:t>
            </a:r>
          </a:p>
        </p:txBody>
      </p:sp>
      <p:pic>
        <p:nvPicPr>
          <p:cNvPr id="2" name="Camera 1">
            <a:extLst>
              <a:ext uri="{FF2B5EF4-FFF2-40B4-BE49-F238E27FC236}">
                <a16:creationId xmlns:a16="http://schemas.microsoft.com/office/drawing/2014/main" id="{51AC6ACF-658D-216D-AB88-C29DD875931A}"/>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B34E5768-C825-F607-F9DC-A194E72A0C1C}"/>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542177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2"/>
          <p:cNvGrpSpPr>
            <a:grpSpLocks/>
          </p:cNvGrpSpPr>
          <p:nvPr/>
        </p:nvGrpSpPr>
        <p:grpSpPr bwMode="auto">
          <a:xfrm>
            <a:off x="5105400" y="3810000"/>
            <a:ext cx="2819400" cy="2667000"/>
            <a:chOff x="2256" y="2400"/>
            <a:chExt cx="1776" cy="1680"/>
          </a:xfrm>
        </p:grpSpPr>
        <p:sp>
          <p:nvSpPr>
            <p:cNvPr id="47129" name="Oval 3"/>
            <p:cNvSpPr>
              <a:spLocks noChangeArrowheads="1"/>
            </p:cNvSpPr>
            <p:nvPr/>
          </p:nvSpPr>
          <p:spPr bwMode="auto">
            <a:xfrm>
              <a:off x="2256"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7130" name="Rectangle 4"/>
            <p:cNvSpPr>
              <a:spLocks noChangeArrowheads="1"/>
            </p:cNvSpPr>
            <p:nvPr/>
          </p:nvSpPr>
          <p:spPr bwMode="auto">
            <a:xfrm>
              <a:off x="2256"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7107" name="Group 5"/>
          <p:cNvGrpSpPr>
            <a:grpSpLocks/>
          </p:cNvGrpSpPr>
          <p:nvPr/>
        </p:nvGrpSpPr>
        <p:grpSpPr bwMode="auto">
          <a:xfrm>
            <a:off x="2133600" y="5029200"/>
            <a:ext cx="7924800" cy="838200"/>
            <a:chOff x="384" y="3168"/>
            <a:chExt cx="4992" cy="528"/>
          </a:xfrm>
        </p:grpSpPr>
        <p:sp>
          <p:nvSpPr>
            <p:cNvPr id="47127"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7128"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7108" name="Rectangle 8"/>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7109" name="Rectangle 9"/>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47110" name="Group 10"/>
          <p:cNvGrpSpPr>
            <a:grpSpLocks/>
          </p:cNvGrpSpPr>
          <p:nvPr/>
        </p:nvGrpSpPr>
        <p:grpSpPr bwMode="auto">
          <a:xfrm>
            <a:off x="2057400" y="4343400"/>
            <a:ext cx="685800" cy="890588"/>
            <a:chOff x="336" y="2736"/>
            <a:chExt cx="432" cy="561"/>
          </a:xfrm>
        </p:grpSpPr>
        <p:sp>
          <p:nvSpPr>
            <p:cNvPr id="47125" name="Rectangle 11"/>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7126" name="Rectangle 12"/>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7111" name="Group 13"/>
          <p:cNvGrpSpPr>
            <a:grpSpLocks/>
          </p:cNvGrpSpPr>
          <p:nvPr/>
        </p:nvGrpSpPr>
        <p:grpSpPr bwMode="auto">
          <a:xfrm>
            <a:off x="2438400" y="4343400"/>
            <a:ext cx="685800" cy="890588"/>
            <a:chOff x="576" y="2736"/>
            <a:chExt cx="432" cy="561"/>
          </a:xfrm>
        </p:grpSpPr>
        <p:sp>
          <p:nvSpPr>
            <p:cNvPr id="47123" name="Rectangle 14"/>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7124" name="Rectangle 15"/>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7112" name="Group 16"/>
          <p:cNvGrpSpPr>
            <a:grpSpLocks/>
          </p:cNvGrpSpPr>
          <p:nvPr/>
        </p:nvGrpSpPr>
        <p:grpSpPr bwMode="auto">
          <a:xfrm>
            <a:off x="2819400" y="4343400"/>
            <a:ext cx="685800" cy="890588"/>
            <a:chOff x="816" y="2736"/>
            <a:chExt cx="432" cy="561"/>
          </a:xfrm>
        </p:grpSpPr>
        <p:sp>
          <p:nvSpPr>
            <p:cNvPr id="47121" name="Rectangle 17"/>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7122" name="Rectangle 18"/>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7113" name="Group 19"/>
          <p:cNvGrpSpPr>
            <a:grpSpLocks/>
          </p:cNvGrpSpPr>
          <p:nvPr/>
        </p:nvGrpSpPr>
        <p:grpSpPr bwMode="auto">
          <a:xfrm>
            <a:off x="3581400" y="4343400"/>
            <a:ext cx="762000" cy="890588"/>
            <a:chOff x="1296" y="2736"/>
            <a:chExt cx="480" cy="561"/>
          </a:xfrm>
        </p:grpSpPr>
        <p:sp>
          <p:nvSpPr>
            <p:cNvPr id="47119" name="Rectangle 20"/>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7120" name="Rectangle 21"/>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7114" name="Group 22"/>
          <p:cNvGrpSpPr>
            <a:grpSpLocks/>
          </p:cNvGrpSpPr>
          <p:nvPr/>
        </p:nvGrpSpPr>
        <p:grpSpPr bwMode="auto">
          <a:xfrm>
            <a:off x="3124200" y="4343400"/>
            <a:ext cx="838200" cy="890588"/>
            <a:chOff x="1008" y="2736"/>
            <a:chExt cx="528" cy="561"/>
          </a:xfrm>
        </p:grpSpPr>
        <p:sp>
          <p:nvSpPr>
            <p:cNvPr id="47117" name="Rectangle 23"/>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7118" name="Rectangle 24"/>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7115" name="Rectangle 25"/>
          <p:cNvSpPr>
            <a:spLocks noChangeArrowheads="1"/>
          </p:cNvSpPr>
          <p:nvPr/>
        </p:nvSpPr>
        <p:spPr bwMode="auto">
          <a:xfrm>
            <a:off x="2133600" y="4343400"/>
            <a:ext cx="4267200" cy="38100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7116" name="Rectangle 26"/>
          <p:cNvSpPr>
            <a:spLocks noChangeArrowheads="1"/>
          </p:cNvSpPr>
          <p:nvPr/>
        </p:nvSpPr>
        <p:spPr bwMode="auto">
          <a:xfrm>
            <a:off x="2133600" y="46482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a:t>
            </a:r>
          </a:p>
        </p:txBody>
      </p:sp>
      <p:pic>
        <p:nvPicPr>
          <p:cNvPr id="2" name="Camera 1">
            <a:extLst>
              <a:ext uri="{FF2B5EF4-FFF2-40B4-BE49-F238E27FC236}">
                <a16:creationId xmlns:a16="http://schemas.microsoft.com/office/drawing/2014/main" id="{0A17EB2F-7A25-30B7-5686-04FC7916F4A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5C8BCAFA-20EF-DA0D-590C-6193320AC4B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470410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2"/>
          <p:cNvGrpSpPr>
            <a:grpSpLocks/>
          </p:cNvGrpSpPr>
          <p:nvPr/>
        </p:nvGrpSpPr>
        <p:grpSpPr bwMode="auto">
          <a:xfrm>
            <a:off x="6324600" y="3810000"/>
            <a:ext cx="2819400" cy="2667000"/>
            <a:chOff x="3024" y="2400"/>
            <a:chExt cx="1776" cy="1680"/>
          </a:xfrm>
        </p:grpSpPr>
        <p:sp>
          <p:nvSpPr>
            <p:cNvPr id="48153" name="Oval 3"/>
            <p:cNvSpPr>
              <a:spLocks noChangeArrowheads="1"/>
            </p:cNvSpPr>
            <p:nvPr/>
          </p:nvSpPr>
          <p:spPr bwMode="auto">
            <a:xfrm>
              <a:off x="3024"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54" name="Rectangle 4"/>
            <p:cNvSpPr>
              <a:spLocks noChangeArrowheads="1"/>
            </p:cNvSpPr>
            <p:nvPr/>
          </p:nvSpPr>
          <p:spPr bwMode="auto">
            <a:xfrm>
              <a:off x="3024"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8131" name="Group 5"/>
          <p:cNvGrpSpPr>
            <a:grpSpLocks/>
          </p:cNvGrpSpPr>
          <p:nvPr/>
        </p:nvGrpSpPr>
        <p:grpSpPr bwMode="auto">
          <a:xfrm>
            <a:off x="2133600" y="5029200"/>
            <a:ext cx="7924800" cy="838200"/>
            <a:chOff x="384" y="3168"/>
            <a:chExt cx="4992" cy="528"/>
          </a:xfrm>
        </p:grpSpPr>
        <p:sp>
          <p:nvSpPr>
            <p:cNvPr id="48151"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8152"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8132" name="Rectangle 8"/>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3" name="Rectangle 9"/>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48134" name="Group 10"/>
          <p:cNvGrpSpPr>
            <a:grpSpLocks/>
          </p:cNvGrpSpPr>
          <p:nvPr/>
        </p:nvGrpSpPr>
        <p:grpSpPr bwMode="auto">
          <a:xfrm>
            <a:off x="2057400" y="4343400"/>
            <a:ext cx="685800" cy="890588"/>
            <a:chOff x="336" y="2736"/>
            <a:chExt cx="432" cy="561"/>
          </a:xfrm>
        </p:grpSpPr>
        <p:sp>
          <p:nvSpPr>
            <p:cNvPr id="48149" name="Rectangle 11"/>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8150" name="Rectangle 12"/>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8135" name="Group 13"/>
          <p:cNvGrpSpPr>
            <a:grpSpLocks/>
          </p:cNvGrpSpPr>
          <p:nvPr/>
        </p:nvGrpSpPr>
        <p:grpSpPr bwMode="auto">
          <a:xfrm>
            <a:off x="2438400" y="4343400"/>
            <a:ext cx="685800" cy="890588"/>
            <a:chOff x="576" y="2736"/>
            <a:chExt cx="432" cy="561"/>
          </a:xfrm>
        </p:grpSpPr>
        <p:sp>
          <p:nvSpPr>
            <p:cNvPr id="48147" name="Rectangle 14"/>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8148" name="Rectangle 15"/>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8136" name="Group 16"/>
          <p:cNvGrpSpPr>
            <a:grpSpLocks/>
          </p:cNvGrpSpPr>
          <p:nvPr/>
        </p:nvGrpSpPr>
        <p:grpSpPr bwMode="auto">
          <a:xfrm>
            <a:off x="2819400" y="4343400"/>
            <a:ext cx="685800" cy="890588"/>
            <a:chOff x="816" y="2736"/>
            <a:chExt cx="432" cy="561"/>
          </a:xfrm>
        </p:grpSpPr>
        <p:sp>
          <p:nvSpPr>
            <p:cNvPr id="48145" name="Rectangle 17"/>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8146" name="Rectangle 18"/>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8137" name="Group 19"/>
          <p:cNvGrpSpPr>
            <a:grpSpLocks/>
          </p:cNvGrpSpPr>
          <p:nvPr/>
        </p:nvGrpSpPr>
        <p:grpSpPr bwMode="auto">
          <a:xfrm>
            <a:off x="3581400" y="4343400"/>
            <a:ext cx="762000" cy="890588"/>
            <a:chOff x="1296" y="2736"/>
            <a:chExt cx="480" cy="561"/>
          </a:xfrm>
        </p:grpSpPr>
        <p:sp>
          <p:nvSpPr>
            <p:cNvPr id="48143" name="Rectangle 20"/>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8144" name="Rectangle 21"/>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8138" name="Group 22"/>
          <p:cNvGrpSpPr>
            <a:grpSpLocks/>
          </p:cNvGrpSpPr>
          <p:nvPr/>
        </p:nvGrpSpPr>
        <p:grpSpPr bwMode="auto">
          <a:xfrm>
            <a:off x="3124200" y="4343400"/>
            <a:ext cx="838200" cy="890588"/>
            <a:chOff x="1008" y="2736"/>
            <a:chExt cx="528" cy="561"/>
          </a:xfrm>
        </p:grpSpPr>
        <p:sp>
          <p:nvSpPr>
            <p:cNvPr id="48141" name="Rectangle 23"/>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8142" name="Rectangle 24"/>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8139" name="Rectangle 25"/>
          <p:cNvSpPr>
            <a:spLocks noChangeArrowheads="1"/>
          </p:cNvSpPr>
          <p:nvPr/>
        </p:nvSpPr>
        <p:spPr bwMode="auto">
          <a:xfrm>
            <a:off x="2133600" y="4343400"/>
            <a:ext cx="5486400" cy="38100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0" name="Rectangle 26"/>
          <p:cNvSpPr>
            <a:spLocks noChangeArrowheads="1"/>
          </p:cNvSpPr>
          <p:nvPr/>
        </p:nvSpPr>
        <p:spPr bwMode="auto">
          <a:xfrm>
            <a:off x="2133600" y="46482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a:t>
            </a:r>
          </a:p>
        </p:txBody>
      </p:sp>
      <p:pic>
        <p:nvPicPr>
          <p:cNvPr id="2" name="Camera 1">
            <a:extLst>
              <a:ext uri="{FF2B5EF4-FFF2-40B4-BE49-F238E27FC236}">
                <a16:creationId xmlns:a16="http://schemas.microsoft.com/office/drawing/2014/main" id="{EA94D85B-448D-6AD6-4F17-416503B2A203}"/>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7447059B-B997-36DB-EECD-B4B8DCD1B36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29688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2"/>
          <p:cNvGrpSpPr>
            <a:grpSpLocks/>
          </p:cNvGrpSpPr>
          <p:nvPr/>
        </p:nvGrpSpPr>
        <p:grpSpPr bwMode="auto">
          <a:xfrm>
            <a:off x="7467600" y="3810000"/>
            <a:ext cx="2819400" cy="2667000"/>
            <a:chOff x="3744" y="2400"/>
            <a:chExt cx="1776" cy="1680"/>
          </a:xfrm>
        </p:grpSpPr>
        <p:sp>
          <p:nvSpPr>
            <p:cNvPr id="49177" name="Oval 3"/>
            <p:cNvSpPr>
              <a:spLocks noChangeArrowheads="1"/>
            </p:cNvSpPr>
            <p:nvPr/>
          </p:nvSpPr>
          <p:spPr bwMode="auto">
            <a:xfrm>
              <a:off x="3744"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78" name="Rectangle 4"/>
            <p:cNvSpPr>
              <a:spLocks noChangeArrowheads="1"/>
            </p:cNvSpPr>
            <p:nvPr/>
          </p:nvSpPr>
          <p:spPr bwMode="auto">
            <a:xfrm>
              <a:off x="3744"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9155" name="Group 5"/>
          <p:cNvGrpSpPr>
            <a:grpSpLocks/>
          </p:cNvGrpSpPr>
          <p:nvPr/>
        </p:nvGrpSpPr>
        <p:grpSpPr bwMode="auto">
          <a:xfrm>
            <a:off x="2133600" y="5029200"/>
            <a:ext cx="7924800" cy="838200"/>
            <a:chOff x="384" y="3168"/>
            <a:chExt cx="4992" cy="528"/>
          </a:xfrm>
        </p:grpSpPr>
        <p:sp>
          <p:nvSpPr>
            <p:cNvPr id="49175"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49176"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9156" name="Rectangle 8"/>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57" name="Rectangle 9"/>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49158" name="Group 10"/>
          <p:cNvGrpSpPr>
            <a:grpSpLocks/>
          </p:cNvGrpSpPr>
          <p:nvPr/>
        </p:nvGrpSpPr>
        <p:grpSpPr bwMode="auto">
          <a:xfrm>
            <a:off x="2057400" y="4343400"/>
            <a:ext cx="685800" cy="890588"/>
            <a:chOff x="336" y="2736"/>
            <a:chExt cx="432" cy="561"/>
          </a:xfrm>
        </p:grpSpPr>
        <p:sp>
          <p:nvSpPr>
            <p:cNvPr id="49173" name="Rectangle 11"/>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49174" name="Rectangle 12"/>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9159" name="Group 13"/>
          <p:cNvGrpSpPr>
            <a:grpSpLocks/>
          </p:cNvGrpSpPr>
          <p:nvPr/>
        </p:nvGrpSpPr>
        <p:grpSpPr bwMode="auto">
          <a:xfrm>
            <a:off x="2438400" y="4343400"/>
            <a:ext cx="685800" cy="890588"/>
            <a:chOff x="576" y="2736"/>
            <a:chExt cx="432" cy="561"/>
          </a:xfrm>
        </p:grpSpPr>
        <p:sp>
          <p:nvSpPr>
            <p:cNvPr id="49171" name="Rectangle 14"/>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9172" name="Rectangle 15"/>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9160" name="Group 16"/>
          <p:cNvGrpSpPr>
            <a:grpSpLocks/>
          </p:cNvGrpSpPr>
          <p:nvPr/>
        </p:nvGrpSpPr>
        <p:grpSpPr bwMode="auto">
          <a:xfrm>
            <a:off x="2819400" y="4343400"/>
            <a:ext cx="685800" cy="890588"/>
            <a:chOff x="816" y="2736"/>
            <a:chExt cx="432" cy="561"/>
          </a:xfrm>
        </p:grpSpPr>
        <p:sp>
          <p:nvSpPr>
            <p:cNvPr id="49169" name="Rectangle 17"/>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49170" name="Rectangle 18"/>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9161" name="Group 19"/>
          <p:cNvGrpSpPr>
            <a:grpSpLocks/>
          </p:cNvGrpSpPr>
          <p:nvPr/>
        </p:nvGrpSpPr>
        <p:grpSpPr bwMode="auto">
          <a:xfrm>
            <a:off x="3581400" y="4343400"/>
            <a:ext cx="762000" cy="890588"/>
            <a:chOff x="1296" y="2736"/>
            <a:chExt cx="480" cy="561"/>
          </a:xfrm>
        </p:grpSpPr>
        <p:sp>
          <p:nvSpPr>
            <p:cNvPr id="49167" name="Rectangle 20"/>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49168" name="Rectangle 21"/>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9162" name="Group 22"/>
          <p:cNvGrpSpPr>
            <a:grpSpLocks/>
          </p:cNvGrpSpPr>
          <p:nvPr/>
        </p:nvGrpSpPr>
        <p:grpSpPr bwMode="auto">
          <a:xfrm>
            <a:off x="3124200" y="4343400"/>
            <a:ext cx="838200" cy="890588"/>
            <a:chOff x="1008" y="2736"/>
            <a:chExt cx="528" cy="561"/>
          </a:xfrm>
        </p:grpSpPr>
        <p:sp>
          <p:nvSpPr>
            <p:cNvPr id="49165" name="Rectangle 23"/>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49166" name="Rectangle 24"/>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9163" name="Rectangle 25"/>
          <p:cNvSpPr>
            <a:spLocks noChangeArrowheads="1"/>
          </p:cNvSpPr>
          <p:nvPr/>
        </p:nvSpPr>
        <p:spPr bwMode="auto">
          <a:xfrm>
            <a:off x="2133600" y="4343400"/>
            <a:ext cx="6705600" cy="38100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4" name="Rectangle 26"/>
          <p:cNvSpPr>
            <a:spLocks noChangeArrowheads="1"/>
          </p:cNvSpPr>
          <p:nvPr/>
        </p:nvSpPr>
        <p:spPr bwMode="auto">
          <a:xfrm>
            <a:off x="2133600" y="46482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a:t>
            </a:r>
          </a:p>
        </p:txBody>
      </p:sp>
      <p:pic>
        <p:nvPicPr>
          <p:cNvPr id="2" name="Camera 1">
            <a:extLst>
              <a:ext uri="{FF2B5EF4-FFF2-40B4-BE49-F238E27FC236}">
                <a16:creationId xmlns:a16="http://schemas.microsoft.com/office/drawing/2014/main" id="{53AAE8A1-17F7-6E70-ACA1-E4474389B06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7AB03EF5-2C70-0C8F-76B9-C804AC1689CF}"/>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316143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8" name="Group 2"/>
          <p:cNvGrpSpPr>
            <a:grpSpLocks/>
          </p:cNvGrpSpPr>
          <p:nvPr/>
        </p:nvGrpSpPr>
        <p:grpSpPr bwMode="auto">
          <a:xfrm>
            <a:off x="8686800" y="3810000"/>
            <a:ext cx="2819400" cy="2667000"/>
            <a:chOff x="4512" y="2400"/>
            <a:chExt cx="1776" cy="1680"/>
          </a:xfrm>
        </p:grpSpPr>
        <p:sp>
          <p:nvSpPr>
            <p:cNvPr id="50201" name="Oval 3"/>
            <p:cNvSpPr>
              <a:spLocks noChangeArrowheads="1"/>
            </p:cNvSpPr>
            <p:nvPr/>
          </p:nvSpPr>
          <p:spPr bwMode="auto">
            <a:xfrm>
              <a:off x="4512" y="240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202" name="Rectangle 4"/>
            <p:cNvSpPr>
              <a:spLocks noChangeArrowheads="1"/>
            </p:cNvSpPr>
            <p:nvPr/>
          </p:nvSpPr>
          <p:spPr bwMode="auto">
            <a:xfrm>
              <a:off x="4512" y="292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0179" name="Group 5"/>
          <p:cNvGrpSpPr>
            <a:grpSpLocks/>
          </p:cNvGrpSpPr>
          <p:nvPr/>
        </p:nvGrpSpPr>
        <p:grpSpPr bwMode="auto">
          <a:xfrm>
            <a:off x="2133600" y="5029200"/>
            <a:ext cx="7924800" cy="838200"/>
            <a:chOff x="384" y="3168"/>
            <a:chExt cx="4992" cy="528"/>
          </a:xfrm>
        </p:grpSpPr>
        <p:sp>
          <p:nvSpPr>
            <p:cNvPr id="50199"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0200"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0180" name="Rectangle 8"/>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181" name="Rectangle 9"/>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0182" name="Group 10"/>
          <p:cNvGrpSpPr>
            <a:grpSpLocks/>
          </p:cNvGrpSpPr>
          <p:nvPr/>
        </p:nvGrpSpPr>
        <p:grpSpPr bwMode="auto">
          <a:xfrm>
            <a:off x="2057400" y="4343400"/>
            <a:ext cx="685800" cy="890588"/>
            <a:chOff x="336" y="2736"/>
            <a:chExt cx="432" cy="561"/>
          </a:xfrm>
        </p:grpSpPr>
        <p:sp>
          <p:nvSpPr>
            <p:cNvPr id="50197" name="Rectangle 11"/>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0198" name="Rectangle 12"/>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0183" name="Group 13"/>
          <p:cNvGrpSpPr>
            <a:grpSpLocks/>
          </p:cNvGrpSpPr>
          <p:nvPr/>
        </p:nvGrpSpPr>
        <p:grpSpPr bwMode="auto">
          <a:xfrm>
            <a:off x="2438400" y="4343400"/>
            <a:ext cx="685800" cy="890588"/>
            <a:chOff x="576" y="2736"/>
            <a:chExt cx="432" cy="561"/>
          </a:xfrm>
        </p:grpSpPr>
        <p:sp>
          <p:nvSpPr>
            <p:cNvPr id="50195" name="Rectangle 14"/>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0196" name="Rectangle 15"/>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0184" name="Group 16"/>
          <p:cNvGrpSpPr>
            <a:grpSpLocks/>
          </p:cNvGrpSpPr>
          <p:nvPr/>
        </p:nvGrpSpPr>
        <p:grpSpPr bwMode="auto">
          <a:xfrm>
            <a:off x="2819400" y="4343400"/>
            <a:ext cx="685800" cy="890588"/>
            <a:chOff x="816" y="2736"/>
            <a:chExt cx="432" cy="561"/>
          </a:xfrm>
        </p:grpSpPr>
        <p:sp>
          <p:nvSpPr>
            <p:cNvPr id="50193" name="Rectangle 17"/>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0194" name="Rectangle 18"/>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0185" name="Group 19"/>
          <p:cNvGrpSpPr>
            <a:grpSpLocks/>
          </p:cNvGrpSpPr>
          <p:nvPr/>
        </p:nvGrpSpPr>
        <p:grpSpPr bwMode="auto">
          <a:xfrm>
            <a:off x="3581400" y="4343400"/>
            <a:ext cx="762000" cy="890588"/>
            <a:chOff x="1296" y="2736"/>
            <a:chExt cx="480" cy="561"/>
          </a:xfrm>
        </p:grpSpPr>
        <p:sp>
          <p:nvSpPr>
            <p:cNvPr id="50191" name="Rectangle 20"/>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0192" name="Rectangle 21"/>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0186" name="Group 22"/>
          <p:cNvGrpSpPr>
            <a:grpSpLocks/>
          </p:cNvGrpSpPr>
          <p:nvPr/>
        </p:nvGrpSpPr>
        <p:grpSpPr bwMode="auto">
          <a:xfrm>
            <a:off x="3124200" y="4343400"/>
            <a:ext cx="838200" cy="890588"/>
            <a:chOff x="1008" y="2736"/>
            <a:chExt cx="528" cy="561"/>
          </a:xfrm>
        </p:grpSpPr>
        <p:sp>
          <p:nvSpPr>
            <p:cNvPr id="50189" name="Rectangle 23"/>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0190" name="Rectangle 24"/>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0187" name="Rectangle 25"/>
          <p:cNvSpPr>
            <a:spLocks noChangeArrowheads="1"/>
          </p:cNvSpPr>
          <p:nvPr/>
        </p:nvSpPr>
        <p:spPr bwMode="auto">
          <a:xfrm>
            <a:off x="2133600" y="4343400"/>
            <a:ext cx="7848600" cy="38100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188" name="Rectangle 26"/>
          <p:cNvSpPr>
            <a:spLocks noChangeArrowheads="1"/>
          </p:cNvSpPr>
          <p:nvPr/>
        </p:nvSpPr>
        <p:spPr bwMode="auto">
          <a:xfrm>
            <a:off x="2133600" y="46482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pic>
        <p:nvPicPr>
          <p:cNvPr id="2" name="Camera 1">
            <a:extLst>
              <a:ext uri="{FF2B5EF4-FFF2-40B4-BE49-F238E27FC236}">
                <a16:creationId xmlns:a16="http://schemas.microsoft.com/office/drawing/2014/main" id="{A8734622-624A-B3C9-2C11-739793BBF25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009FFB5-247F-89F8-1DD2-08F42ABEAB4D}"/>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75406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2" name="Group 2"/>
          <p:cNvGrpSpPr>
            <a:grpSpLocks/>
          </p:cNvGrpSpPr>
          <p:nvPr/>
        </p:nvGrpSpPr>
        <p:grpSpPr bwMode="auto">
          <a:xfrm>
            <a:off x="9220200" y="3429000"/>
            <a:ext cx="2819400" cy="2667000"/>
            <a:chOff x="4848" y="2160"/>
            <a:chExt cx="1776" cy="1680"/>
          </a:xfrm>
        </p:grpSpPr>
        <p:sp>
          <p:nvSpPr>
            <p:cNvPr id="51226" name="Oval 3"/>
            <p:cNvSpPr>
              <a:spLocks noChangeArrowheads="1"/>
            </p:cNvSpPr>
            <p:nvPr/>
          </p:nvSpPr>
          <p:spPr bwMode="auto">
            <a:xfrm>
              <a:off x="4848" y="2160"/>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1227" name="Rectangle 4"/>
            <p:cNvSpPr>
              <a:spLocks noChangeArrowheads="1"/>
            </p:cNvSpPr>
            <p:nvPr/>
          </p:nvSpPr>
          <p:spPr bwMode="auto">
            <a:xfrm>
              <a:off x="4848" y="2688"/>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1203" name="Group 5"/>
          <p:cNvGrpSpPr>
            <a:grpSpLocks/>
          </p:cNvGrpSpPr>
          <p:nvPr/>
        </p:nvGrpSpPr>
        <p:grpSpPr bwMode="auto">
          <a:xfrm>
            <a:off x="2133600" y="5029200"/>
            <a:ext cx="7924800" cy="838200"/>
            <a:chOff x="384" y="3168"/>
            <a:chExt cx="4992" cy="528"/>
          </a:xfrm>
        </p:grpSpPr>
        <p:sp>
          <p:nvSpPr>
            <p:cNvPr id="51224"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1225"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1204" name="Rectangle 8"/>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1205" name="Rectangle 9"/>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1206" name="Group 10"/>
          <p:cNvGrpSpPr>
            <a:grpSpLocks/>
          </p:cNvGrpSpPr>
          <p:nvPr/>
        </p:nvGrpSpPr>
        <p:grpSpPr bwMode="auto">
          <a:xfrm>
            <a:off x="2057400" y="4343400"/>
            <a:ext cx="685800" cy="890588"/>
            <a:chOff x="336" y="2736"/>
            <a:chExt cx="432" cy="561"/>
          </a:xfrm>
        </p:grpSpPr>
        <p:sp>
          <p:nvSpPr>
            <p:cNvPr id="51222" name="Rectangle 11"/>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1223" name="Rectangle 12"/>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1207" name="Group 13"/>
          <p:cNvGrpSpPr>
            <a:grpSpLocks/>
          </p:cNvGrpSpPr>
          <p:nvPr/>
        </p:nvGrpSpPr>
        <p:grpSpPr bwMode="auto">
          <a:xfrm>
            <a:off x="2438400" y="4343400"/>
            <a:ext cx="685800" cy="890588"/>
            <a:chOff x="576" y="2736"/>
            <a:chExt cx="432" cy="561"/>
          </a:xfrm>
        </p:grpSpPr>
        <p:sp>
          <p:nvSpPr>
            <p:cNvPr id="51220" name="Rectangle 14"/>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1221" name="Rectangle 15"/>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1208" name="Group 16"/>
          <p:cNvGrpSpPr>
            <a:grpSpLocks/>
          </p:cNvGrpSpPr>
          <p:nvPr/>
        </p:nvGrpSpPr>
        <p:grpSpPr bwMode="auto">
          <a:xfrm>
            <a:off x="2819400" y="4343400"/>
            <a:ext cx="685800" cy="890588"/>
            <a:chOff x="816" y="2736"/>
            <a:chExt cx="432" cy="561"/>
          </a:xfrm>
        </p:grpSpPr>
        <p:sp>
          <p:nvSpPr>
            <p:cNvPr id="51218" name="Rectangle 17"/>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1219" name="Rectangle 18"/>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1209" name="Group 19"/>
          <p:cNvGrpSpPr>
            <a:grpSpLocks/>
          </p:cNvGrpSpPr>
          <p:nvPr/>
        </p:nvGrpSpPr>
        <p:grpSpPr bwMode="auto">
          <a:xfrm>
            <a:off x="3581400" y="4343400"/>
            <a:ext cx="762000" cy="890588"/>
            <a:chOff x="1296" y="2736"/>
            <a:chExt cx="480" cy="561"/>
          </a:xfrm>
        </p:grpSpPr>
        <p:sp>
          <p:nvSpPr>
            <p:cNvPr id="51216" name="Rectangle 20"/>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1217" name="Rectangle 21"/>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1210" name="Group 22"/>
          <p:cNvGrpSpPr>
            <a:grpSpLocks/>
          </p:cNvGrpSpPr>
          <p:nvPr/>
        </p:nvGrpSpPr>
        <p:grpSpPr bwMode="auto">
          <a:xfrm>
            <a:off x="3124200" y="4343400"/>
            <a:ext cx="838200" cy="890588"/>
            <a:chOff x="1008" y="2736"/>
            <a:chExt cx="528" cy="561"/>
          </a:xfrm>
        </p:grpSpPr>
        <p:sp>
          <p:nvSpPr>
            <p:cNvPr id="51214" name="Rectangle 23"/>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1215" name="Rectangle 24"/>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1211" name="Rectangle 25"/>
          <p:cNvSpPr>
            <a:spLocks noChangeArrowheads="1"/>
          </p:cNvSpPr>
          <p:nvPr/>
        </p:nvSpPr>
        <p:spPr bwMode="auto">
          <a:xfrm>
            <a:off x="2133600" y="4343400"/>
            <a:ext cx="7848600" cy="38100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1212" name="Rectangle 26"/>
          <p:cNvSpPr>
            <a:spLocks noChangeArrowheads="1"/>
          </p:cNvSpPr>
          <p:nvPr/>
        </p:nvSpPr>
        <p:spPr bwMode="auto">
          <a:xfrm>
            <a:off x="2133600" y="46482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sp>
        <p:nvSpPr>
          <p:cNvPr id="51213" name="Rectangle 27"/>
          <p:cNvSpPr>
            <a:spLocks noChangeArrowheads="1"/>
          </p:cNvSpPr>
          <p:nvPr/>
        </p:nvSpPr>
        <p:spPr bwMode="auto">
          <a:xfrm>
            <a:off x="4800600" y="2667001"/>
            <a:ext cx="4800600" cy="15703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when a </a:t>
            </a:r>
            <a:r>
              <a:rPr lang="ja-JP" altLang="en-GB" sz="3200"/>
              <a:t>“</a:t>
            </a:r>
            <a:r>
              <a:rPr lang="en-GB" sz="3200"/>
              <a:t>stop</a:t>
            </a:r>
            <a:r>
              <a:rPr lang="ja-JP" altLang="en-GB" sz="3200"/>
              <a:t>”</a:t>
            </a:r>
            <a:r>
              <a:rPr lang="en-GB" sz="3200"/>
              <a:t> sequence is reached the enzyme becomes detached</a:t>
            </a:r>
          </a:p>
        </p:txBody>
      </p:sp>
      <p:pic>
        <p:nvPicPr>
          <p:cNvPr id="2" name="Camera 1">
            <a:extLst>
              <a:ext uri="{FF2B5EF4-FFF2-40B4-BE49-F238E27FC236}">
                <a16:creationId xmlns:a16="http://schemas.microsoft.com/office/drawing/2014/main" id="{2AE58BA5-DE0F-1AB4-3C3F-2AFD6085039A}"/>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3D7510BD-D43C-C7C0-2FCF-5F0746D6ADBA}"/>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681021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6" name="Group 2"/>
          <p:cNvGrpSpPr>
            <a:grpSpLocks/>
          </p:cNvGrpSpPr>
          <p:nvPr/>
        </p:nvGrpSpPr>
        <p:grpSpPr bwMode="auto">
          <a:xfrm>
            <a:off x="9982200" y="2895600"/>
            <a:ext cx="2819400" cy="2667000"/>
            <a:chOff x="5328" y="1824"/>
            <a:chExt cx="1776" cy="1680"/>
          </a:xfrm>
        </p:grpSpPr>
        <p:sp>
          <p:nvSpPr>
            <p:cNvPr id="52249" name="Oval 3"/>
            <p:cNvSpPr>
              <a:spLocks noChangeArrowheads="1"/>
            </p:cNvSpPr>
            <p:nvPr/>
          </p:nvSpPr>
          <p:spPr bwMode="auto">
            <a:xfrm>
              <a:off x="5328" y="1824"/>
              <a:ext cx="1776" cy="1680"/>
            </a:xfrm>
            <a:prstGeom prst="ellipse">
              <a:avLst/>
            </a:prstGeom>
            <a:solidFill>
              <a:schemeClr val="hlink"/>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50" name="Rectangle 4"/>
            <p:cNvSpPr>
              <a:spLocks noChangeArrowheads="1"/>
            </p:cNvSpPr>
            <p:nvPr/>
          </p:nvSpPr>
          <p:spPr bwMode="auto">
            <a:xfrm>
              <a:off x="5328" y="2352"/>
              <a:ext cx="864" cy="62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2227" name="Group 5"/>
          <p:cNvGrpSpPr>
            <a:grpSpLocks/>
          </p:cNvGrpSpPr>
          <p:nvPr/>
        </p:nvGrpSpPr>
        <p:grpSpPr bwMode="auto">
          <a:xfrm>
            <a:off x="2133600" y="5029200"/>
            <a:ext cx="7924800" cy="838200"/>
            <a:chOff x="384" y="3168"/>
            <a:chExt cx="4992" cy="528"/>
          </a:xfrm>
        </p:grpSpPr>
        <p:sp>
          <p:nvSpPr>
            <p:cNvPr id="52247" name="Rectangle 6"/>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2248" name="Rectangle 7"/>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2228" name="Rectangle 8"/>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29" name="Rectangle 9"/>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2230" name="Group 10"/>
          <p:cNvGrpSpPr>
            <a:grpSpLocks/>
          </p:cNvGrpSpPr>
          <p:nvPr/>
        </p:nvGrpSpPr>
        <p:grpSpPr bwMode="auto">
          <a:xfrm>
            <a:off x="2057400" y="4343400"/>
            <a:ext cx="685800" cy="890588"/>
            <a:chOff x="336" y="2736"/>
            <a:chExt cx="432" cy="561"/>
          </a:xfrm>
        </p:grpSpPr>
        <p:sp>
          <p:nvSpPr>
            <p:cNvPr id="52245" name="Rectangle 11"/>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2246" name="Rectangle 12"/>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2231" name="Group 13"/>
          <p:cNvGrpSpPr>
            <a:grpSpLocks/>
          </p:cNvGrpSpPr>
          <p:nvPr/>
        </p:nvGrpSpPr>
        <p:grpSpPr bwMode="auto">
          <a:xfrm>
            <a:off x="2438400" y="4343400"/>
            <a:ext cx="685800" cy="890588"/>
            <a:chOff x="576" y="2736"/>
            <a:chExt cx="432" cy="561"/>
          </a:xfrm>
        </p:grpSpPr>
        <p:sp>
          <p:nvSpPr>
            <p:cNvPr id="52243" name="Rectangle 14"/>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2244" name="Rectangle 15"/>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2232" name="Group 16"/>
          <p:cNvGrpSpPr>
            <a:grpSpLocks/>
          </p:cNvGrpSpPr>
          <p:nvPr/>
        </p:nvGrpSpPr>
        <p:grpSpPr bwMode="auto">
          <a:xfrm>
            <a:off x="2819400" y="4343400"/>
            <a:ext cx="685800" cy="890588"/>
            <a:chOff x="816" y="2736"/>
            <a:chExt cx="432" cy="561"/>
          </a:xfrm>
        </p:grpSpPr>
        <p:sp>
          <p:nvSpPr>
            <p:cNvPr id="52241" name="Rectangle 17"/>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2242" name="Rectangle 18"/>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2233" name="Group 19"/>
          <p:cNvGrpSpPr>
            <a:grpSpLocks/>
          </p:cNvGrpSpPr>
          <p:nvPr/>
        </p:nvGrpSpPr>
        <p:grpSpPr bwMode="auto">
          <a:xfrm>
            <a:off x="3581400" y="4343400"/>
            <a:ext cx="762000" cy="890588"/>
            <a:chOff x="1296" y="2736"/>
            <a:chExt cx="480" cy="561"/>
          </a:xfrm>
        </p:grpSpPr>
        <p:sp>
          <p:nvSpPr>
            <p:cNvPr id="52239" name="Rectangle 20"/>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2240" name="Rectangle 21"/>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2234" name="Group 22"/>
          <p:cNvGrpSpPr>
            <a:grpSpLocks/>
          </p:cNvGrpSpPr>
          <p:nvPr/>
        </p:nvGrpSpPr>
        <p:grpSpPr bwMode="auto">
          <a:xfrm>
            <a:off x="3124200" y="4343400"/>
            <a:ext cx="838200" cy="890588"/>
            <a:chOff x="1008" y="2736"/>
            <a:chExt cx="528" cy="561"/>
          </a:xfrm>
        </p:grpSpPr>
        <p:sp>
          <p:nvSpPr>
            <p:cNvPr id="52237" name="Rectangle 23"/>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2238" name="Rectangle 24"/>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2235" name="Rectangle 25"/>
          <p:cNvSpPr>
            <a:spLocks noChangeArrowheads="1"/>
          </p:cNvSpPr>
          <p:nvPr/>
        </p:nvSpPr>
        <p:spPr bwMode="auto">
          <a:xfrm>
            <a:off x="2133600" y="4343400"/>
            <a:ext cx="7848600" cy="38100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236" name="Rectangle 26"/>
          <p:cNvSpPr>
            <a:spLocks noChangeArrowheads="1"/>
          </p:cNvSpPr>
          <p:nvPr/>
        </p:nvSpPr>
        <p:spPr bwMode="auto">
          <a:xfrm>
            <a:off x="2133600" y="46482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pic>
        <p:nvPicPr>
          <p:cNvPr id="2" name="Camera 1">
            <a:extLst>
              <a:ext uri="{FF2B5EF4-FFF2-40B4-BE49-F238E27FC236}">
                <a16:creationId xmlns:a16="http://schemas.microsoft.com/office/drawing/2014/main" id="{07B12232-C7E8-FA28-5E42-25D8C90280B3}"/>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12C5A4BC-13D2-B6F3-8FDE-DE1AAB4B745A}"/>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97652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2"/>
          <p:cNvGrpSpPr>
            <a:grpSpLocks/>
          </p:cNvGrpSpPr>
          <p:nvPr/>
        </p:nvGrpSpPr>
        <p:grpSpPr bwMode="auto">
          <a:xfrm>
            <a:off x="2133600" y="5029200"/>
            <a:ext cx="7924800" cy="838200"/>
            <a:chOff x="384" y="3168"/>
            <a:chExt cx="4992" cy="528"/>
          </a:xfrm>
        </p:grpSpPr>
        <p:sp>
          <p:nvSpPr>
            <p:cNvPr id="53271"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3272"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3251" name="Rectangle 5"/>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3252" name="Rectangle 6"/>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3253" name="Group 7"/>
          <p:cNvGrpSpPr>
            <a:grpSpLocks/>
          </p:cNvGrpSpPr>
          <p:nvPr/>
        </p:nvGrpSpPr>
        <p:grpSpPr bwMode="auto">
          <a:xfrm>
            <a:off x="2057400" y="4343400"/>
            <a:ext cx="8153400" cy="890588"/>
            <a:chOff x="336" y="2736"/>
            <a:chExt cx="5136" cy="561"/>
          </a:xfrm>
        </p:grpSpPr>
        <p:grpSp>
          <p:nvGrpSpPr>
            <p:cNvPr id="53254" name="Group 8"/>
            <p:cNvGrpSpPr>
              <a:grpSpLocks/>
            </p:cNvGrpSpPr>
            <p:nvPr/>
          </p:nvGrpSpPr>
          <p:grpSpPr bwMode="auto">
            <a:xfrm>
              <a:off x="336" y="2736"/>
              <a:ext cx="432" cy="561"/>
              <a:chOff x="336" y="2736"/>
              <a:chExt cx="432" cy="561"/>
            </a:xfrm>
          </p:grpSpPr>
          <p:sp>
            <p:nvSpPr>
              <p:cNvPr id="53269" name="Rectangle 9"/>
              <p:cNvSpPr>
                <a:spLocks noChangeArrowheads="1"/>
              </p:cNvSpPr>
              <p:nvPr/>
            </p:nvSpPr>
            <p:spPr bwMode="auto">
              <a:xfrm>
                <a:off x="33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3270" name="Rectangle 10"/>
              <p:cNvSpPr>
                <a:spLocks noChangeArrowheads="1"/>
              </p:cNvSpPr>
              <p:nvPr/>
            </p:nvSpPr>
            <p:spPr bwMode="auto">
              <a:xfrm>
                <a:off x="43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3255" name="Group 11"/>
            <p:cNvGrpSpPr>
              <a:grpSpLocks/>
            </p:cNvGrpSpPr>
            <p:nvPr/>
          </p:nvGrpSpPr>
          <p:grpSpPr bwMode="auto">
            <a:xfrm>
              <a:off x="576" y="2736"/>
              <a:ext cx="432" cy="561"/>
              <a:chOff x="576" y="2736"/>
              <a:chExt cx="432" cy="561"/>
            </a:xfrm>
          </p:grpSpPr>
          <p:sp>
            <p:nvSpPr>
              <p:cNvPr id="53267" name="Rectangle 12"/>
              <p:cNvSpPr>
                <a:spLocks noChangeArrowheads="1"/>
              </p:cNvSpPr>
              <p:nvPr/>
            </p:nvSpPr>
            <p:spPr bwMode="auto">
              <a:xfrm>
                <a:off x="57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3268" name="Rectangle 13"/>
              <p:cNvSpPr>
                <a:spLocks noChangeArrowheads="1"/>
              </p:cNvSpPr>
              <p:nvPr/>
            </p:nvSpPr>
            <p:spPr bwMode="auto">
              <a:xfrm>
                <a:off x="67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3256" name="Group 14"/>
            <p:cNvGrpSpPr>
              <a:grpSpLocks/>
            </p:cNvGrpSpPr>
            <p:nvPr/>
          </p:nvGrpSpPr>
          <p:grpSpPr bwMode="auto">
            <a:xfrm>
              <a:off x="816" y="2736"/>
              <a:ext cx="432" cy="561"/>
              <a:chOff x="816" y="2736"/>
              <a:chExt cx="432" cy="561"/>
            </a:xfrm>
          </p:grpSpPr>
          <p:sp>
            <p:nvSpPr>
              <p:cNvPr id="53265" name="Rectangle 15"/>
              <p:cNvSpPr>
                <a:spLocks noChangeArrowheads="1"/>
              </p:cNvSpPr>
              <p:nvPr/>
            </p:nvSpPr>
            <p:spPr bwMode="auto">
              <a:xfrm>
                <a:off x="816" y="292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3266" name="Rectangle 16"/>
              <p:cNvSpPr>
                <a:spLocks noChangeArrowheads="1"/>
              </p:cNvSpPr>
              <p:nvPr/>
            </p:nvSpPr>
            <p:spPr bwMode="auto">
              <a:xfrm>
                <a:off x="912" y="273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3257" name="Group 17"/>
            <p:cNvGrpSpPr>
              <a:grpSpLocks/>
            </p:cNvGrpSpPr>
            <p:nvPr/>
          </p:nvGrpSpPr>
          <p:grpSpPr bwMode="auto">
            <a:xfrm>
              <a:off x="1296" y="2736"/>
              <a:ext cx="480" cy="561"/>
              <a:chOff x="1296" y="2736"/>
              <a:chExt cx="480" cy="561"/>
            </a:xfrm>
          </p:grpSpPr>
          <p:sp>
            <p:nvSpPr>
              <p:cNvPr id="53263" name="Rectangle 18"/>
              <p:cNvSpPr>
                <a:spLocks noChangeArrowheads="1"/>
              </p:cNvSpPr>
              <p:nvPr/>
            </p:nvSpPr>
            <p:spPr bwMode="auto">
              <a:xfrm>
                <a:off x="1296" y="292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3264" name="Rectangle 19"/>
              <p:cNvSpPr>
                <a:spLocks noChangeArrowheads="1"/>
              </p:cNvSpPr>
              <p:nvPr/>
            </p:nvSpPr>
            <p:spPr bwMode="auto">
              <a:xfrm>
                <a:off x="1403" y="273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3258" name="Group 20"/>
            <p:cNvGrpSpPr>
              <a:grpSpLocks/>
            </p:cNvGrpSpPr>
            <p:nvPr/>
          </p:nvGrpSpPr>
          <p:grpSpPr bwMode="auto">
            <a:xfrm>
              <a:off x="1008" y="2736"/>
              <a:ext cx="528" cy="561"/>
              <a:chOff x="1008" y="2736"/>
              <a:chExt cx="528" cy="561"/>
            </a:xfrm>
          </p:grpSpPr>
          <p:sp>
            <p:nvSpPr>
              <p:cNvPr id="53261" name="Rectangle 21"/>
              <p:cNvSpPr>
                <a:spLocks noChangeArrowheads="1"/>
              </p:cNvSpPr>
              <p:nvPr/>
            </p:nvSpPr>
            <p:spPr bwMode="auto">
              <a:xfrm>
                <a:off x="1008" y="292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3262" name="Rectangle 22"/>
              <p:cNvSpPr>
                <a:spLocks noChangeArrowheads="1"/>
              </p:cNvSpPr>
              <p:nvPr/>
            </p:nvSpPr>
            <p:spPr bwMode="auto">
              <a:xfrm>
                <a:off x="1125" y="273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3259" name="Rectangle 23"/>
            <p:cNvSpPr>
              <a:spLocks noChangeArrowheads="1"/>
            </p:cNvSpPr>
            <p:nvPr/>
          </p:nvSpPr>
          <p:spPr bwMode="auto">
            <a:xfrm>
              <a:off x="384" y="2736"/>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3260" name="Rectangle 24"/>
            <p:cNvSpPr>
              <a:spLocks noChangeArrowheads="1"/>
            </p:cNvSpPr>
            <p:nvPr/>
          </p:nvSpPr>
          <p:spPr bwMode="auto">
            <a:xfrm>
              <a:off x="384" y="2928"/>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554684F6-7C0B-50E4-0F5A-768812FF8761}"/>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81BE472C-53BE-8357-D8F6-CDD81D5C70D7}"/>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84768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Group 2"/>
          <p:cNvGrpSpPr>
            <a:grpSpLocks/>
          </p:cNvGrpSpPr>
          <p:nvPr/>
        </p:nvGrpSpPr>
        <p:grpSpPr bwMode="auto">
          <a:xfrm>
            <a:off x="2133600" y="5029200"/>
            <a:ext cx="7924800" cy="838200"/>
            <a:chOff x="384" y="3168"/>
            <a:chExt cx="4992" cy="528"/>
          </a:xfrm>
        </p:grpSpPr>
        <p:sp>
          <p:nvSpPr>
            <p:cNvPr id="54295"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4296"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4275" name="Rectangle 5"/>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4276" name="Rectangle 6"/>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4277" name="Group 7"/>
          <p:cNvGrpSpPr>
            <a:grpSpLocks/>
          </p:cNvGrpSpPr>
          <p:nvPr/>
        </p:nvGrpSpPr>
        <p:grpSpPr bwMode="auto">
          <a:xfrm>
            <a:off x="2133600" y="4114800"/>
            <a:ext cx="8153400" cy="890588"/>
            <a:chOff x="384" y="2592"/>
            <a:chExt cx="5136" cy="561"/>
          </a:xfrm>
        </p:grpSpPr>
        <p:grpSp>
          <p:nvGrpSpPr>
            <p:cNvPr id="54278" name="Group 8"/>
            <p:cNvGrpSpPr>
              <a:grpSpLocks/>
            </p:cNvGrpSpPr>
            <p:nvPr/>
          </p:nvGrpSpPr>
          <p:grpSpPr bwMode="auto">
            <a:xfrm>
              <a:off x="384" y="2592"/>
              <a:ext cx="432" cy="561"/>
              <a:chOff x="384" y="2592"/>
              <a:chExt cx="432" cy="561"/>
            </a:xfrm>
          </p:grpSpPr>
          <p:sp>
            <p:nvSpPr>
              <p:cNvPr id="54293" name="Rectangle 9"/>
              <p:cNvSpPr>
                <a:spLocks noChangeArrowheads="1"/>
              </p:cNvSpPr>
              <p:nvPr/>
            </p:nvSpPr>
            <p:spPr bwMode="auto">
              <a:xfrm>
                <a:off x="384" y="278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4294" name="Rectangle 10"/>
              <p:cNvSpPr>
                <a:spLocks noChangeArrowheads="1"/>
              </p:cNvSpPr>
              <p:nvPr/>
            </p:nvSpPr>
            <p:spPr bwMode="auto">
              <a:xfrm>
                <a:off x="480" y="259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4279" name="Group 11"/>
            <p:cNvGrpSpPr>
              <a:grpSpLocks/>
            </p:cNvGrpSpPr>
            <p:nvPr/>
          </p:nvGrpSpPr>
          <p:grpSpPr bwMode="auto">
            <a:xfrm>
              <a:off x="624" y="2592"/>
              <a:ext cx="432" cy="561"/>
              <a:chOff x="624" y="2592"/>
              <a:chExt cx="432" cy="561"/>
            </a:xfrm>
          </p:grpSpPr>
          <p:sp>
            <p:nvSpPr>
              <p:cNvPr id="54291" name="Rectangle 12"/>
              <p:cNvSpPr>
                <a:spLocks noChangeArrowheads="1"/>
              </p:cNvSpPr>
              <p:nvPr/>
            </p:nvSpPr>
            <p:spPr bwMode="auto">
              <a:xfrm>
                <a:off x="624" y="278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4292" name="Rectangle 13"/>
              <p:cNvSpPr>
                <a:spLocks noChangeArrowheads="1"/>
              </p:cNvSpPr>
              <p:nvPr/>
            </p:nvSpPr>
            <p:spPr bwMode="auto">
              <a:xfrm>
                <a:off x="720" y="259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4280" name="Group 14"/>
            <p:cNvGrpSpPr>
              <a:grpSpLocks/>
            </p:cNvGrpSpPr>
            <p:nvPr/>
          </p:nvGrpSpPr>
          <p:grpSpPr bwMode="auto">
            <a:xfrm>
              <a:off x="864" y="2592"/>
              <a:ext cx="432" cy="561"/>
              <a:chOff x="864" y="2592"/>
              <a:chExt cx="432" cy="561"/>
            </a:xfrm>
          </p:grpSpPr>
          <p:sp>
            <p:nvSpPr>
              <p:cNvPr id="54289" name="Rectangle 15"/>
              <p:cNvSpPr>
                <a:spLocks noChangeArrowheads="1"/>
              </p:cNvSpPr>
              <p:nvPr/>
            </p:nvSpPr>
            <p:spPr bwMode="auto">
              <a:xfrm>
                <a:off x="864" y="278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4290" name="Rectangle 16"/>
              <p:cNvSpPr>
                <a:spLocks noChangeArrowheads="1"/>
              </p:cNvSpPr>
              <p:nvPr/>
            </p:nvSpPr>
            <p:spPr bwMode="auto">
              <a:xfrm>
                <a:off x="960" y="259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4281" name="Group 17"/>
            <p:cNvGrpSpPr>
              <a:grpSpLocks/>
            </p:cNvGrpSpPr>
            <p:nvPr/>
          </p:nvGrpSpPr>
          <p:grpSpPr bwMode="auto">
            <a:xfrm>
              <a:off x="1344" y="2592"/>
              <a:ext cx="480" cy="561"/>
              <a:chOff x="1344" y="2592"/>
              <a:chExt cx="480" cy="561"/>
            </a:xfrm>
          </p:grpSpPr>
          <p:sp>
            <p:nvSpPr>
              <p:cNvPr id="54287" name="Rectangle 18"/>
              <p:cNvSpPr>
                <a:spLocks noChangeArrowheads="1"/>
              </p:cNvSpPr>
              <p:nvPr/>
            </p:nvSpPr>
            <p:spPr bwMode="auto">
              <a:xfrm>
                <a:off x="1344" y="2784"/>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4288" name="Rectangle 19"/>
              <p:cNvSpPr>
                <a:spLocks noChangeArrowheads="1"/>
              </p:cNvSpPr>
              <p:nvPr/>
            </p:nvSpPr>
            <p:spPr bwMode="auto">
              <a:xfrm>
                <a:off x="1451" y="2592"/>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4282" name="Group 20"/>
            <p:cNvGrpSpPr>
              <a:grpSpLocks/>
            </p:cNvGrpSpPr>
            <p:nvPr/>
          </p:nvGrpSpPr>
          <p:grpSpPr bwMode="auto">
            <a:xfrm>
              <a:off x="1056" y="2592"/>
              <a:ext cx="528" cy="561"/>
              <a:chOff x="1056" y="2592"/>
              <a:chExt cx="528" cy="561"/>
            </a:xfrm>
          </p:grpSpPr>
          <p:sp>
            <p:nvSpPr>
              <p:cNvPr id="54285" name="Rectangle 21"/>
              <p:cNvSpPr>
                <a:spLocks noChangeArrowheads="1"/>
              </p:cNvSpPr>
              <p:nvPr/>
            </p:nvSpPr>
            <p:spPr bwMode="auto">
              <a:xfrm>
                <a:off x="1056" y="2784"/>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4286" name="Rectangle 22"/>
              <p:cNvSpPr>
                <a:spLocks noChangeArrowheads="1"/>
              </p:cNvSpPr>
              <p:nvPr/>
            </p:nvSpPr>
            <p:spPr bwMode="auto">
              <a:xfrm>
                <a:off x="1173" y="2592"/>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4283" name="Rectangle 23"/>
            <p:cNvSpPr>
              <a:spLocks noChangeArrowheads="1"/>
            </p:cNvSpPr>
            <p:nvPr/>
          </p:nvSpPr>
          <p:spPr bwMode="auto">
            <a:xfrm>
              <a:off x="432" y="2592"/>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4284" name="Rectangle 24"/>
            <p:cNvSpPr>
              <a:spLocks noChangeArrowheads="1"/>
            </p:cNvSpPr>
            <p:nvPr/>
          </p:nvSpPr>
          <p:spPr bwMode="auto">
            <a:xfrm>
              <a:off x="432" y="278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6EB0A051-6197-EF05-C415-7A110AAF93CF}"/>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32CAA41E-C10B-9DE1-9664-FC889ADECC1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383255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Group 2"/>
          <p:cNvGrpSpPr>
            <a:grpSpLocks/>
          </p:cNvGrpSpPr>
          <p:nvPr/>
        </p:nvGrpSpPr>
        <p:grpSpPr bwMode="auto">
          <a:xfrm>
            <a:off x="2133600" y="5029200"/>
            <a:ext cx="7924800" cy="838200"/>
            <a:chOff x="384" y="3168"/>
            <a:chExt cx="4992" cy="528"/>
          </a:xfrm>
        </p:grpSpPr>
        <p:sp>
          <p:nvSpPr>
            <p:cNvPr id="55319"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5320"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5299" name="Rectangle 5"/>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5300" name="Rectangle 6"/>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5301" name="Group 7"/>
          <p:cNvGrpSpPr>
            <a:grpSpLocks/>
          </p:cNvGrpSpPr>
          <p:nvPr/>
        </p:nvGrpSpPr>
        <p:grpSpPr bwMode="auto">
          <a:xfrm>
            <a:off x="2971800" y="3810000"/>
            <a:ext cx="8153400" cy="890588"/>
            <a:chOff x="912" y="2400"/>
            <a:chExt cx="5136" cy="561"/>
          </a:xfrm>
        </p:grpSpPr>
        <p:grpSp>
          <p:nvGrpSpPr>
            <p:cNvPr id="55302" name="Group 8"/>
            <p:cNvGrpSpPr>
              <a:grpSpLocks/>
            </p:cNvGrpSpPr>
            <p:nvPr/>
          </p:nvGrpSpPr>
          <p:grpSpPr bwMode="auto">
            <a:xfrm>
              <a:off x="912" y="2400"/>
              <a:ext cx="432" cy="561"/>
              <a:chOff x="912" y="2400"/>
              <a:chExt cx="432" cy="561"/>
            </a:xfrm>
          </p:grpSpPr>
          <p:sp>
            <p:nvSpPr>
              <p:cNvPr id="55317" name="Rectangle 9"/>
              <p:cNvSpPr>
                <a:spLocks noChangeArrowheads="1"/>
              </p:cNvSpPr>
              <p:nvPr/>
            </p:nvSpPr>
            <p:spPr bwMode="auto">
              <a:xfrm>
                <a:off x="912" y="259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5318" name="Rectangle 10"/>
              <p:cNvSpPr>
                <a:spLocks noChangeArrowheads="1"/>
              </p:cNvSpPr>
              <p:nvPr/>
            </p:nvSpPr>
            <p:spPr bwMode="auto">
              <a:xfrm>
                <a:off x="1008" y="240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5303" name="Group 11"/>
            <p:cNvGrpSpPr>
              <a:grpSpLocks/>
            </p:cNvGrpSpPr>
            <p:nvPr/>
          </p:nvGrpSpPr>
          <p:grpSpPr bwMode="auto">
            <a:xfrm>
              <a:off x="1152" y="2400"/>
              <a:ext cx="432" cy="561"/>
              <a:chOff x="1152" y="2400"/>
              <a:chExt cx="432" cy="561"/>
            </a:xfrm>
          </p:grpSpPr>
          <p:sp>
            <p:nvSpPr>
              <p:cNvPr id="55315" name="Rectangle 12"/>
              <p:cNvSpPr>
                <a:spLocks noChangeArrowheads="1"/>
              </p:cNvSpPr>
              <p:nvPr/>
            </p:nvSpPr>
            <p:spPr bwMode="auto">
              <a:xfrm>
                <a:off x="1152" y="259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5316" name="Rectangle 13"/>
              <p:cNvSpPr>
                <a:spLocks noChangeArrowheads="1"/>
              </p:cNvSpPr>
              <p:nvPr/>
            </p:nvSpPr>
            <p:spPr bwMode="auto">
              <a:xfrm>
                <a:off x="1248" y="240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5304" name="Group 14"/>
            <p:cNvGrpSpPr>
              <a:grpSpLocks/>
            </p:cNvGrpSpPr>
            <p:nvPr/>
          </p:nvGrpSpPr>
          <p:grpSpPr bwMode="auto">
            <a:xfrm>
              <a:off x="1392" y="2400"/>
              <a:ext cx="432" cy="561"/>
              <a:chOff x="1392" y="2400"/>
              <a:chExt cx="432" cy="561"/>
            </a:xfrm>
          </p:grpSpPr>
          <p:sp>
            <p:nvSpPr>
              <p:cNvPr id="55313" name="Rectangle 15"/>
              <p:cNvSpPr>
                <a:spLocks noChangeArrowheads="1"/>
              </p:cNvSpPr>
              <p:nvPr/>
            </p:nvSpPr>
            <p:spPr bwMode="auto">
              <a:xfrm>
                <a:off x="1392" y="259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5314" name="Rectangle 16"/>
              <p:cNvSpPr>
                <a:spLocks noChangeArrowheads="1"/>
              </p:cNvSpPr>
              <p:nvPr/>
            </p:nvSpPr>
            <p:spPr bwMode="auto">
              <a:xfrm>
                <a:off x="1488" y="240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5305" name="Group 17"/>
            <p:cNvGrpSpPr>
              <a:grpSpLocks/>
            </p:cNvGrpSpPr>
            <p:nvPr/>
          </p:nvGrpSpPr>
          <p:grpSpPr bwMode="auto">
            <a:xfrm>
              <a:off x="1872" y="2400"/>
              <a:ext cx="480" cy="561"/>
              <a:chOff x="1872" y="2400"/>
              <a:chExt cx="480" cy="561"/>
            </a:xfrm>
          </p:grpSpPr>
          <p:sp>
            <p:nvSpPr>
              <p:cNvPr id="55311" name="Rectangle 18"/>
              <p:cNvSpPr>
                <a:spLocks noChangeArrowheads="1"/>
              </p:cNvSpPr>
              <p:nvPr/>
            </p:nvSpPr>
            <p:spPr bwMode="auto">
              <a:xfrm>
                <a:off x="1872" y="2592"/>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5312" name="Rectangle 19"/>
              <p:cNvSpPr>
                <a:spLocks noChangeArrowheads="1"/>
              </p:cNvSpPr>
              <p:nvPr/>
            </p:nvSpPr>
            <p:spPr bwMode="auto">
              <a:xfrm>
                <a:off x="1979" y="2400"/>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5306" name="Group 20"/>
            <p:cNvGrpSpPr>
              <a:grpSpLocks/>
            </p:cNvGrpSpPr>
            <p:nvPr/>
          </p:nvGrpSpPr>
          <p:grpSpPr bwMode="auto">
            <a:xfrm>
              <a:off x="1584" y="2400"/>
              <a:ext cx="528" cy="561"/>
              <a:chOff x="1584" y="2400"/>
              <a:chExt cx="528" cy="561"/>
            </a:xfrm>
          </p:grpSpPr>
          <p:sp>
            <p:nvSpPr>
              <p:cNvPr id="55309" name="Rectangle 21"/>
              <p:cNvSpPr>
                <a:spLocks noChangeArrowheads="1"/>
              </p:cNvSpPr>
              <p:nvPr/>
            </p:nvSpPr>
            <p:spPr bwMode="auto">
              <a:xfrm>
                <a:off x="1584" y="2592"/>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5310" name="Rectangle 22"/>
              <p:cNvSpPr>
                <a:spLocks noChangeArrowheads="1"/>
              </p:cNvSpPr>
              <p:nvPr/>
            </p:nvSpPr>
            <p:spPr bwMode="auto">
              <a:xfrm>
                <a:off x="1701" y="2400"/>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5307" name="Rectangle 23"/>
            <p:cNvSpPr>
              <a:spLocks noChangeArrowheads="1"/>
            </p:cNvSpPr>
            <p:nvPr/>
          </p:nvSpPr>
          <p:spPr bwMode="auto">
            <a:xfrm>
              <a:off x="960" y="2400"/>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5308" name="Rectangle 24"/>
            <p:cNvSpPr>
              <a:spLocks noChangeArrowheads="1"/>
            </p:cNvSpPr>
            <p:nvPr/>
          </p:nvSpPr>
          <p:spPr bwMode="auto">
            <a:xfrm>
              <a:off x="960" y="259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EDE3C3CC-4A51-267B-056F-51C047C9E91D}"/>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59166925-92C9-CB85-C061-B5E400A22FB9}"/>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1500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Group 2"/>
          <p:cNvGrpSpPr>
            <a:grpSpLocks/>
          </p:cNvGrpSpPr>
          <p:nvPr/>
        </p:nvGrpSpPr>
        <p:grpSpPr bwMode="auto">
          <a:xfrm>
            <a:off x="2133600" y="5029200"/>
            <a:ext cx="7924800" cy="838200"/>
            <a:chOff x="384" y="3168"/>
            <a:chExt cx="4992" cy="528"/>
          </a:xfrm>
        </p:grpSpPr>
        <p:sp>
          <p:nvSpPr>
            <p:cNvPr id="56343"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6344"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6323" name="Rectangle 5"/>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324" name="Rectangle 6"/>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6325" name="Group 7"/>
          <p:cNvGrpSpPr>
            <a:grpSpLocks/>
          </p:cNvGrpSpPr>
          <p:nvPr/>
        </p:nvGrpSpPr>
        <p:grpSpPr bwMode="auto">
          <a:xfrm>
            <a:off x="3886200" y="3276600"/>
            <a:ext cx="8153400" cy="890588"/>
            <a:chOff x="1488" y="2064"/>
            <a:chExt cx="5136" cy="561"/>
          </a:xfrm>
        </p:grpSpPr>
        <p:grpSp>
          <p:nvGrpSpPr>
            <p:cNvPr id="56326" name="Group 8"/>
            <p:cNvGrpSpPr>
              <a:grpSpLocks/>
            </p:cNvGrpSpPr>
            <p:nvPr/>
          </p:nvGrpSpPr>
          <p:grpSpPr bwMode="auto">
            <a:xfrm>
              <a:off x="1488" y="2064"/>
              <a:ext cx="432" cy="561"/>
              <a:chOff x="1488" y="2064"/>
              <a:chExt cx="432" cy="561"/>
            </a:xfrm>
          </p:grpSpPr>
          <p:sp>
            <p:nvSpPr>
              <p:cNvPr id="56341" name="Rectangle 9"/>
              <p:cNvSpPr>
                <a:spLocks noChangeArrowheads="1"/>
              </p:cNvSpPr>
              <p:nvPr/>
            </p:nvSpPr>
            <p:spPr bwMode="auto">
              <a:xfrm>
                <a:off x="1488" y="2256"/>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6342" name="Rectangle 10"/>
              <p:cNvSpPr>
                <a:spLocks noChangeArrowheads="1"/>
              </p:cNvSpPr>
              <p:nvPr/>
            </p:nvSpPr>
            <p:spPr bwMode="auto">
              <a:xfrm>
                <a:off x="1584" y="2064"/>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6327" name="Group 11"/>
            <p:cNvGrpSpPr>
              <a:grpSpLocks/>
            </p:cNvGrpSpPr>
            <p:nvPr/>
          </p:nvGrpSpPr>
          <p:grpSpPr bwMode="auto">
            <a:xfrm>
              <a:off x="1728" y="2064"/>
              <a:ext cx="432" cy="561"/>
              <a:chOff x="1728" y="2064"/>
              <a:chExt cx="432" cy="561"/>
            </a:xfrm>
          </p:grpSpPr>
          <p:sp>
            <p:nvSpPr>
              <p:cNvPr id="56339" name="Rectangle 12"/>
              <p:cNvSpPr>
                <a:spLocks noChangeArrowheads="1"/>
              </p:cNvSpPr>
              <p:nvPr/>
            </p:nvSpPr>
            <p:spPr bwMode="auto">
              <a:xfrm>
                <a:off x="1728" y="2256"/>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6340" name="Rectangle 13"/>
              <p:cNvSpPr>
                <a:spLocks noChangeArrowheads="1"/>
              </p:cNvSpPr>
              <p:nvPr/>
            </p:nvSpPr>
            <p:spPr bwMode="auto">
              <a:xfrm>
                <a:off x="1824" y="2064"/>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6328" name="Group 14"/>
            <p:cNvGrpSpPr>
              <a:grpSpLocks/>
            </p:cNvGrpSpPr>
            <p:nvPr/>
          </p:nvGrpSpPr>
          <p:grpSpPr bwMode="auto">
            <a:xfrm>
              <a:off x="1968" y="2064"/>
              <a:ext cx="432" cy="561"/>
              <a:chOff x="1968" y="2064"/>
              <a:chExt cx="432" cy="561"/>
            </a:xfrm>
          </p:grpSpPr>
          <p:sp>
            <p:nvSpPr>
              <p:cNvPr id="56337" name="Rectangle 15"/>
              <p:cNvSpPr>
                <a:spLocks noChangeArrowheads="1"/>
              </p:cNvSpPr>
              <p:nvPr/>
            </p:nvSpPr>
            <p:spPr bwMode="auto">
              <a:xfrm>
                <a:off x="1968" y="2256"/>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6338" name="Rectangle 16"/>
              <p:cNvSpPr>
                <a:spLocks noChangeArrowheads="1"/>
              </p:cNvSpPr>
              <p:nvPr/>
            </p:nvSpPr>
            <p:spPr bwMode="auto">
              <a:xfrm>
                <a:off x="2064" y="2064"/>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6329" name="Group 17"/>
            <p:cNvGrpSpPr>
              <a:grpSpLocks/>
            </p:cNvGrpSpPr>
            <p:nvPr/>
          </p:nvGrpSpPr>
          <p:grpSpPr bwMode="auto">
            <a:xfrm>
              <a:off x="2448" y="2064"/>
              <a:ext cx="480" cy="561"/>
              <a:chOff x="2448" y="2064"/>
              <a:chExt cx="480" cy="561"/>
            </a:xfrm>
          </p:grpSpPr>
          <p:sp>
            <p:nvSpPr>
              <p:cNvPr id="56335" name="Rectangle 18"/>
              <p:cNvSpPr>
                <a:spLocks noChangeArrowheads="1"/>
              </p:cNvSpPr>
              <p:nvPr/>
            </p:nvSpPr>
            <p:spPr bwMode="auto">
              <a:xfrm>
                <a:off x="2448" y="2256"/>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6336" name="Rectangle 19"/>
              <p:cNvSpPr>
                <a:spLocks noChangeArrowheads="1"/>
              </p:cNvSpPr>
              <p:nvPr/>
            </p:nvSpPr>
            <p:spPr bwMode="auto">
              <a:xfrm>
                <a:off x="2555" y="2064"/>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6330" name="Group 20"/>
            <p:cNvGrpSpPr>
              <a:grpSpLocks/>
            </p:cNvGrpSpPr>
            <p:nvPr/>
          </p:nvGrpSpPr>
          <p:grpSpPr bwMode="auto">
            <a:xfrm>
              <a:off x="2160" y="2064"/>
              <a:ext cx="528" cy="561"/>
              <a:chOff x="2160" y="2064"/>
              <a:chExt cx="528" cy="561"/>
            </a:xfrm>
          </p:grpSpPr>
          <p:sp>
            <p:nvSpPr>
              <p:cNvPr id="56333" name="Rectangle 21"/>
              <p:cNvSpPr>
                <a:spLocks noChangeArrowheads="1"/>
              </p:cNvSpPr>
              <p:nvPr/>
            </p:nvSpPr>
            <p:spPr bwMode="auto">
              <a:xfrm>
                <a:off x="2160" y="2256"/>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6334" name="Rectangle 22"/>
              <p:cNvSpPr>
                <a:spLocks noChangeArrowheads="1"/>
              </p:cNvSpPr>
              <p:nvPr/>
            </p:nvSpPr>
            <p:spPr bwMode="auto">
              <a:xfrm>
                <a:off x="2277" y="2064"/>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6331" name="Rectangle 23"/>
            <p:cNvSpPr>
              <a:spLocks noChangeArrowheads="1"/>
            </p:cNvSpPr>
            <p:nvPr/>
          </p:nvSpPr>
          <p:spPr bwMode="auto">
            <a:xfrm>
              <a:off x="1536" y="2064"/>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332" name="Rectangle 24"/>
            <p:cNvSpPr>
              <a:spLocks noChangeArrowheads="1"/>
            </p:cNvSpPr>
            <p:nvPr/>
          </p:nvSpPr>
          <p:spPr bwMode="auto">
            <a:xfrm>
              <a:off x="1536" y="225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5978ACE1-B7B0-83BA-220D-240E9A3599F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775CCB3B-8F85-ED0F-C298-1E9CD573021E}"/>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500095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Group 2"/>
          <p:cNvGrpSpPr>
            <a:grpSpLocks/>
          </p:cNvGrpSpPr>
          <p:nvPr/>
        </p:nvGrpSpPr>
        <p:grpSpPr bwMode="auto">
          <a:xfrm>
            <a:off x="2133600" y="5029200"/>
            <a:ext cx="7924800" cy="838200"/>
            <a:chOff x="384" y="3168"/>
            <a:chExt cx="4992" cy="528"/>
          </a:xfrm>
        </p:grpSpPr>
        <p:sp>
          <p:nvSpPr>
            <p:cNvPr id="57367"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7368"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7347" name="Rectangle 5"/>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7348" name="Rectangle 6"/>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7349" name="Group 7"/>
          <p:cNvGrpSpPr>
            <a:grpSpLocks/>
          </p:cNvGrpSpPr>
          <p:nvPr/>
        </p:nvGrpSpPr>
        <p:grpSpPr bwMode="auto">
          <a:xfrm>
            <a:off x="5029200" y="3048000"/>
            <a:ext cx="8153400" cy="890588"/>
            <a:chOff x="2208" y="1920"/>
            <a:chExt cx="5136" cy="561"/>
          </a:xfrm>
        </p:grpSpPr>
        <p:grpSp>
          <p:nvGrpSpPr>
            <p:cNvPr id="57350" name="Group 8"/>
            <p:cNvGrpSpPr>
              <a:grpSpLocks/>
            </p:cNvGrpSpPr>
            <p:nvPr/>
          </p:nvGrpSpPr>
          <p:grpSpPr bwMode="auto">
            <a:xfrm>
              <a:off x="2208" y="1920"/>
              <a:ext cx="432" cy="561"/>
              <a:chOff x="2208" y="1920"/>
              <a:chExt cx="432" cy="561"/>
            </a:xfrm>
          </p:grpSpPr>
          <p:sp>
            <p:nvSpPr>
              <p:cNvPr id="57365" name="Rectangle 9"/>
              <p:cNvSpPr>
                <a:spLocks noChangeArrowheads="1"/>
              </p:cNvSpPr>
              <p:nvPr/>
            </p:nvSpPr>
            <p:spPr bwMode="auto">
              <a:xfrm>
                <a:off x="2208"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7366" name="Rectangle 10"/>
              <p:cNvSpPr>
                <a:spLocks noChangeArrowheads="1"/>
              </p:cNvSpPr>
              <p:nvPr/>
            </p:nvSpPr>
            <p:spPr bwMode="auto">
              <a:xfrm>
                <a:off x="230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7351" name="Group 11"/>
            <p:cNvGrpSpPr>
              <a:grpSpLocks/>
            </p:cNvGrpSpPr>
            <p:nvPr/>
          </p:nvGrpSpPr>
          <p:grpSpPr bwMode="auto">
            <a:xfrm>
              <a:off x="2448" y="1920"/>
              <a:ext cx="432" cy="561"/>
              <a:chOff x="2448" y="1920"/>
              <a:chExt cx="432" cy="561"/>
            </a:xfrm>
          </p:grpSpPr>
          <p:sp>
            <p:nvSpPr>
              <p:cNvPr id="57363" name="Rectangle 12"/>
              <p:cNvSpPr>
                <a:spLocks noChangeArrowheads="1"/>
              </p:cNvSpPr>
              <p:nvPr/>
            </p:nvSpPr>
            <p:spPr bwMode="auto">
              <a:xfrm>
                <a:off x="2448"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7364" name="Rectangle 13"/>
              <p:cNvSpPr>
                <a:spLocks noChangeArrowheads="1"/>
              </p:cNvSpPr>
              <p:nvPr/>
            </p:nvSpPr>
            <p:spPr bwMode="auto">
              <a:xfrm>
                <a:off x="254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7352" name="Group 14"/>
            <p:cNvGrpSpPr>
              <a:grpSpLocks/>
            </p:cNvGrpSpPr>
            <p:nvPr/>
          </p:nvGrpSpPr>
          <p:grpSpPr bwMode="auto">
            <a:xfrm>
              <a:off x="2688" y="1920"/>
              <a:ext cx="432" cy="561"/>
              <a:chOff x="2688" y="1920"/>
              <a:chExt cx="432" cy="561"/>
            </a:xfrm>
          </p:grpSpPr>
          <p:sp>
            <p:nvSpPr>
              <p:cNvPr id="57361" name="Rectangle 15"/>
              <p:cNvSpPr>
                <a:spLocks noChangeArrowheads="1"/>
              </p:cNvSpPr>
              <p:nvPr/>
            </p:nvSpPr>
            <p:spPr bwMode="auto">
              <a:xfrm>
                <a:off x="2688"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7362" name="Rectangle 16"/>
              <p:cNvSpPr>
                <a:spLocks noChangeArrowheads="1"/>
              </p:cNvSpPr>
              <p:nvPr/>
            </p:nvSpPr>
            <p:spPr bwMode="auto">
              <a:xfrm>
                <a:off x="278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7353" name="Group 17"/>
            <p:cNvGrpSpPr>
              <a:grpSpLocks/>
            </p:cNvGrpSpPr>
            <p:nvPr/>
          </p:nvGrpSpPr>
          <p:grpSpPr bwMode="auto">
            <a:xfrm>
              <a:off x="3168" y="1920"/>
              <a:ext cx="480" cy="561"/>
              <a:chOff x="3168" y="1920"/>
              <a:chExt cx="480" cy="561"/>
            </a:xfrm>
          </p:grpSpPr>
          <p:sp>
            <p:nvSpPr>
              <p:cNvPr id="57359" name="Rectangle 18"/>
              <p:cNvSpPr>
                <a:spLocks noChangeArrowheads="1"/>
              </p:cNvSpPr>
              <p:nvPr/>
            </p:nvSpPr>
            <p:spPr bwMode="auto">
              <a:xfrm>
                <a:off x="3168" y="2112"/>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7360" name="Rectangle 19"/>
              <p:cNvSpPr>
                <a:spLocks noChangeArrowheads="1"/>
              </p:cNvSpPr>
              <p:nvPr/>
            </p:nvSpPr>
            <p:spPr bwMode="auto">
              <a:xfrm>
                <a:off x="3275" y="1920"/>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7354" name="Group 20"/>
            <p:cNvGrpSpPr>
              <a:grpSpLocks/>
            </p:cNvGrpSpPr>
            <p:nvPr/>
          </p:nvGrpSpPr>
          <p:grpSpPr bwMode="auto">
            <a:xfrm>
              <a:off x="2880" y="1920"/>
              <a:ext cx="528" cy="561"/>
              <a:chOff x="2880" y="1920"/>
              <a:chExt cx="528" cy="561"/>
            </a:xfrm>
          </p:grpSpPr>
          <p:sp>
            <p:nvSpPr>
              <p:cNvPr id="57357" name="Rectangle 21"/>
              <p:cNvSpPr>
                <a:spLocks noChangeArrowheads="1"/>
              </p:cNvSpPr>
              <p:nvPr/>
            </p:nvSpPr>
            <p:spPr bwMode="auto">
              <a:xfrm>
                <a:off x="2880" y="2112"/>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7358" name="Rectangle 22"/>
              <p:cNvSpPr>
                <a:spLocks noChangeArrowheads="1"/>
              </p:cNvSpPr>
              <p:nvPr/>
            </p:nvSpPr>
            <p:spPr bwMode="auto">
              <a:xfrm>
                <a:off x="2997" y="1920"/>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7355" name="Rectangle 23"/>
            <p:cNvSpPr>
              <a:spLocks noChangeArrowheads="1"/>
            </p:cNvSpPr>
            <p:nvPr/>
          </p:nvSpPr>
          <p:spPr bwMode="auto">
            <a:xfrm>
              <a:off x="2256" y="1920"/>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7356" name="Rectangle 24"/>
            <p:cNvSpPr>
              <a:spLocks noChangeArrowheads="1"/>
            </p:cNvSpPr>
            <p:nvPr/>
          </p:nvSpPr>
          <p:spPr bwMode="auto">
            <a:xfrm>
              <a:off x="2256" y="211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F2D76BAA-B73F-8E40-A9B5-72403FD277AC}"/>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4F105EF-B943-6BC4-4632-F7F4FA0789CC}"/>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081030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Group 2"/>
          <p:cNvGrpSpPr>
            <a:grpSpLocks/>
          </p:cNvGrpSpPr>
          <p:nvPr/>
        </p:nvGrpSpPr>
        <p:grpSpPr bwMode="auto">
          <a:xfrm>
            <a:off x="2133600" y="5029200"/>
            <a:ext cx="7924800" cy="838200"/>
            <a:chOff x="384" y="3168"/>
            <a:chExt cx="4992" cy="528"/>
          </a:xfrm>
        </p:grpSpPr>
        <p:sp>
          <p:nvSpPr>
            <p:cNvPr id="58391"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8392"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8371" name="Rectangle 5"/>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8372" name="Rectangle 6"/>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8373" name="Group 7"/>
          <p:cNvGrpSpPr>
            <a:grpSpLocks/>
          </p:cNvGrpSpPr>
          <p:nvPr/>
        </p:nvGrpSpPr>
        <p:grpSpPr bwMode="auto">
          <a:xfrm>
            <a:off x="6172200" y="2971800"/>
            <a:ext cx="8153400" cy="890588"/>
            <a:chOff x="2928" y="1872"/>
            <a:chExt cx="5136" cy="561"/>
          </a:xfrm>
        </p:grpSpPr>
        <p:grpSp>
          <p:nvGrpSpPr>
            <p:cNvPr id="58374" name="Group 8"/>
            <p:cNvGrpSpPr>
              <a:grpSpLocks/>
            </p:cNvGrpSpPr>
            <p:nvPr/>
          </p:nvGrpSpPr>
          <p:grpSpPr bwMode="auto">
            <a:xfrm>
              <a:off x="2928" y="1872"/>
              <a:ext cx="432" cy="561"/>
              <a:chOff x="2928" y="1872"/>
              <a:chExt cx="432" cy="561"/>
            </a:xfrm>
          </p:grpSpPr>
          <p:sp>
            <p:nvSpPr>
              <p:cNvPr id="58389" name="Rectangle 9"/>
              <p:cNvSpPr>
                <a:spLocks noChangeArrowheads="1"/>
              </p:cNvSpPr>
              <p:nvPr/>
            </p:nvSpPr>
            <p:spPr bwMode="auto">
              <a:xfrm>
                <a:off x="2928"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8390" name="Rectangle 10"/>
              <p:cNvSpPr>
                <a:spLocks noChangeArrowheads="1"/>
              </p:cNvSpPr>
              <p:nvPr/>
            </p:nvSpPr>
            <p:spPr bwMode="auto">
              <a:xfrm>
                <a:off x="3024"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8375" name="Group 11"/>
            <p:cNvGrpSpPr>
              <a:grpSpLocks/>
            </p:cNvGrpSpPr>
            <p:nvPr/>
          </p:nvGrpSpPr>
          <p:grpSpPr bwMode="auto">
            <a:xfrm>
              <a:off x="3168" y="1872"/>
              <a:ext cx="432" cy="561"/>
              <a:chOff x="3168" y="1872"/>
              <a:chExt cx="432" cy="561"/>
            </a:xfrm>
          </p:grpSpPr>
          <p:sp>
            <p:nvSpPr>
              <p:cNvPr id="58387" name="Rectangle 12"/>
              <p:cNvSpPr>
                <a:spLocks noChangeArrowheads="1"/>
              </p:cNvSpPr>
              <p:nvPr/>
            </p:nvSpPr>
            <p:spPr bwMode="auto">
              <a:xfrm>
                <a:off x="3168"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8388" name="Rectangle 13"/>
              <p:cNvSpPr>
                <a:spLocks noChangeArrowheads="1"/>
              </p:cNvSpPr>
              <p:nvPr/>
            </p:nvSpPr>
            <p:spPr bwMode="auto">
              <a:xfrm>
                <a:off x="3264"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8376" name="Group 14"/>
            <p:cNvGrpSpPr>
              <a:grpSpLocks/>
            </p:cNvGrpSpPr>
            <p:nvPr/>
          </p:nvGrpSpPr>
          <p:grpSpPr bwMode="auto">
            <a:xfrm>
              <a:off x="3408" y="1872"/>
              <a:ext cx="432" cy="561"/>
              <a:chOff x="3408" y="1872"/>
              <a:chExt cx="432" cy="561"/>
            </a:xfrm>
          </p:grpSpPr>
          <p:sp>
            <p:nvSpPr>
              <p:cNvPr id="58385" name="Rectangle 15"/>
              <p:cNvSpPr>
                <a:spLocks noChangeArrowheads="1"/>
              </p:cNvSpPr>
              <p:nvPr/>
            </p:nvSpPr>
            <p:spPr bwMode="auto">
              <a:xfrm>
                <a:off x="3408"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8386" name="Rectangle 16"/>
              <p:cNvSpPr>
                <a:spLocks noChangeArrowheads="1"/>
              </p:cNvSpPr>
              <p:nvPr/>
            </p:nvSpPr>
            <p:spPr bwMode="auto">
              <a:xfrm>
                <a:off x="3504"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8377" name="Group 17"/>
            <p:cNvGrpSpPr>
              <a:grpSpLocks/>
            </p:cNvGrpSpPr>
            <p:nvPr/>
          </p:nvGrpSpPr>
          <p:grpSpPr bwMode="auto">
            <a:xfrm>
              <a:off x="3888" y="1872"/>
              <a:ext cx="480" cy="561"/>
              <a:chOff x="3888" y="1872"/>
              <a:chExt cx="480" cy="561"/>
            </a:xfrm>
          </p:grpSpPr>
          <p:sp>
            <p:nvSpPr>
              <p:cNvPr id="58383" name="Rectangle 18"/>
              <p:cNvSpPr>
                <a:spLocks noChangeArrowheads="1"/>
              </p:cNvSpPr>
              <p:nvPr/>
            </p:nvSpPr>
            <p:spPr bwMode="auto">
              <a:xfrm>
                <a:off x="3888" y="2064"/>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8384" name="Rectangle 19"/>
              <p:cNvSpPr>
                <a:spLocks noChangeArrowheads="1"/>
              </p:cNvSpPr>
              <p:nvPr/>
            </p:nvSpPr>
            <p:spPr bwMode="auto">
              <a:xfrm>
                <a:off x="3995" y="1872"/>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8378" name="Group 20"/>
            <p:cNvGrpSpPr>
              <a:grpSpLocks/>
            </p:cNvGrpSpPr>
            <p:nvPr/>
          </p:nvGrpSpPr>
          <p:grpSpPr bwMode="auto">
            <a:xfrm>
              <a:off x="3600" y="1872"/>
              <a:ext cx="528" cy="561"/>
              <a:chOff x="3600" y="1872"/>
              <a:chExt cx="528" cy="561"/>
            </a:xfrm>
          </p:grpSpPr>
          <p:sp>
            <p:nvSpPr>
              <p:cNvPr id="58381" name="Rectangle 21"/>
              <p:cNvSpPr>
                <a:spLocks noChangeArrowheads="1"/>
              </p:cNvSpPr>
              <p:nvPr/>
            </p:nvSpPr>
            <p:spPr bwMode="auto">
              <a:xfrm>
                <a:off x="3600" y="2064"/>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8382" name="Rectangle 22"/>
              <p:cNvSpPr>
                <a:spLocks noChangeArrowheads="1"/>
              </p:cNvSpPr>
              <p:nvPr/>
            </p:nvSpPr>
            <p:spPr bwMode="auto">
              <a:xfrm>
                <a:off x="3717" y="1872"/>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8379" name="Rectangle 23"/>
            <p:cNvSpPr>
              <a:spLocks noChangeArrowheads="1"/>
            </p:cNvSpPr>
            <p:nvPr/>
          </p:nvSpPr>
          <p:spPr bwMode="auto">
            <a:xfrm>
              <a:off x="2976" y="1872"/>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8380" name="Rectangle 24"/>
            <p:cNvSpPr>
              <a:spLocks noChangeArrowheads="1"/>
            </p:cNvSpPr>
            <p:nvPr/>
          </p:nvSpPr>
          <p:spPr bwMode="auto">
            <a:xfrm>
              <a:off x="2976" y="206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A637B7CB-C9D4-0602-621B-7DABB95CF863}"/>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3068E273-0D36-359E-A6D9-0494193CFA0E}"/>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937092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Group 2"/>
          <p:cNvGrpSpPr>
            <a:grpSpLocks/>
          </p:cNvGrpSpPr>
          <p:nvPr/>
        </p:nvGrpSpPr>
        <p:grpSpPr bwMode="auto">
          <a:xfrm>
            <a:off x="2133600" y="5029200"/>
            <a:ext cx="7924800" cy="838200"/>
            <a:chOff x="384" y="3168"/>
            <a:chExt cx="4992" cy="528"/>
          </a:xfrm>
        </p:grpSpPr>
        <p:sp>
          <p:nvSpPr>
            <p:cNvPr id="59415"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59416"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9395" name="Rectangle 5"/>
          <p:cNvSpPr>
            <a:spLocks noChangeArrowheads="1"/>
          </p:cNvSpPr>
          <p:nvPr/>
        </p:nvSpPr>
        <p:spPr bwMode="auto">
          <a:xfrm>
            <a:off x="2133600" y="1371600"/>
            <a:ext cx="7924800" cy="304800"/>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9396" name="Rectangle 6"/>
          <p:cNvSpPr>
            <a:spLocks noChangeArrowheads="1"/>
          </p:cNvSpPr>
          <p:nvPr/>
        </p:nvSpPr>
        <p:spPr bwMode="auto">
          <a:xfrm>
            <a:off x="2133600" y="1676400"/>
            <a:ext cx="8077200" cy="58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nvGrpSpPr>
          <p:cNvPr id="59397" name="Group 7"/>
          <p:cNvGrpSpPr>
            <a:grpSpLocks/>
          </p:cNvGrpSpPr>
          <p:nvPr/>
        </p:nvGrpSpPr>
        <p:grpSpPr bwMode="auto">
          <a:xfrm>
            <a:off x="7620000" y="2971800"/>
            <a:ext cx="8153400" cy="890588"/>
            <a:chOff x="3840" y="1872"/>
            <a:chExt cx="5136" cy="561"/>
          </a:xfrm>
        </p:grpSpPr>
        <p:grpSp>
          <p:nvGrpSpPr>
            <p:cNvPr id="59398" name="Group 8"/>
            <p:cNvGrpSpPr>
              <a:grpSpLocks/>
            </p:cNvGrpSpPr>
            <p:nvPr/>
          </p:nvGrpSpPr>
          <p:grpSpPr bwMode="auto">
            <a:xfrm>
              <a:off x="3840" y="1872"/>
              <a:ext cx="432" cy="561"/>
              <a:chOff x="3840" y="1872"/>
              <a:chExt cx="432" cy="561"/>
            </a:xfrm>
          </p:grpSpPr>
          <p:sp>
            <p:nvSpPr>
              <p:cNvPr id="59413" name="Rectangle 9"/>
              <p:cNvSpPr>
                <a:spLocks noChangeArrowheads="1"/>
              </p:cNvSpPr>
              <p:nvPr/>
            </p:nvSpPr>
            <p:spPr bwMode="auto">
              <a:xfrm>
                <a:off x="3840"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59414" name="Rectangle 10"/>
              <p:cNvSpPr>
                <a:spLocks noChangeArrowheads="1"/>
              </p:cNvSpPr>
              <p:nvPr/>
            </p:nvSpPr>
            <p:spPr bwMode="auto">
              <a:xfrm>
                <a:off x="3936"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9399" name="Group 11"/>
            <p:cNvGrpSpPr>
              <a:grpSpLocks/>
            </p:cNvGrpSpPr>
            <p:nvPr/>
          </p:nvGrpSpPr>
          <p:grpSpPr bwMode="auto">
            <a:xfrm>
              <a:off x="4080" y="1872"/>
              <a:ext cx="432" cy="561"/>
              <a:chOff x="4080" y="1872"/>
              <a:chExt cx="432" cy="561"/>
            </a:xfrm>
          </p:grpSpPr>
          <p:sp>
            <p:nvSpPr>
              <p:cNvPr id="59411" name="Rectangle 12"/>
              <p:cNvSpPr>
                <a:spLocks noChangeArrowheads="1"/>
              </p:cNvSpPr>
              <p:nvPr/>
            </p:nvSpPr>
            <p:spPr bwMode="auto">
              <a:xfrm>
                <a:off x="4080"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9412" name="Rectangle 13"/>
              <p:cNvSpPr>
                <a:spLocks noChangeArrowheads="1"/>
              </p:cNvSpPr>
              <p:nvPr/>
            </p:nvSpPr>
            <p:spPr bwMode="auto">
              <a:xfrm>
                <a:off x="4176"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9400" name="Group 14"/>
            <p:cNvGrpSpPr>
              <a:grpSpLocks/>
            </p:cNvGrpSpPr>
            <p:nvPr/>
          </p:nvGrpSpPr>
          <p:grpSpPr bwMode="auto">
            <a:xfrm>
              <a:off x="4320" y="1872"/>
              <a:ext cx="432" cy="561"/>
              <a:chOff x="4320" y="1872"/>
              <a:chExt cx="432" cy="561"/>
            </a:xfrm>
          </p:grpSpPr>
          <p:sp>
            <p:nvSpPr>
              <p:cNvPr id="59409" name="Rectangle 15"/>
              <p:cNvSpPr>
                <a:spLocks noChangeArrowheads="1"/>
              </p:cNvSpPr>
              <p:nvPr/>
            </p:nvSpPr>
            <p:spPr bwMode="auto">
              <a:xfrm>
                <a:off x="4320"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59410" name="Rectangle 16"/>
              <p:cNvSpPr>
                <a:spLocks noChangeArrowheads="1"/>
              </p:cNvSpPr>
              <p:nvPr/>
            </p:nvSpPr>
            <p:spPr bwMode="auto">
              <a:xfrm>
                <a:off x="4416"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9401" name="Group 17"/>
            <p:cNvGrpSpPr>
              <a:grpSpLocks/>
            </p:cNvGrpSpPr>
            <p:nvPr/>
          </p:nvGrpSpPr>
          <p:grpSpPr bwMode="auto">
            <a:xfrm>
              <a:off x="4800" y="1872"/>
              <a:ext cx="480" cy="561"/>
              <a:chOff x="4800" y="1872"/>
              <a:chExt cx="480" cy="561"/>
            </a:xfrm>
          </p:grpSpPr>
          <p:sp>
            <p:nvSpPr>
              <p:cNvPr id="59407" name="Rectangle 18"/>
              <p:cNvSpPr>
                <a:spLocks noChangeArrowheads="1"/>
              </p:cNvSpPr>
              <p:nvPr/>
            </p:nvSpPr>
            <p:spPr bwMode="auto">
              <a:xfrm>
                <a:off x="4800" y="2064"/>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59408" name="Rectangle 19"/>
              <p:cNvSpPr>
                <a:spLocks noChangeArrowheads="1"/>
              </p:cNvSpPr>
              <p:nvPr/>
            </p:nvSpPr>
            <p:spPr bwMode="auto">
              <a:xfrm>
                <a:off x="4907" y="1872"/>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9402" name="Group 20"/>
            <p:cNvGrpSpPr>
              <a:grpSpLocks/>
            </p:cNvGrpSpPr>
            <p:nvPr/>
          </p:nvGrpSpPr>
          <p:grpSpPr bwMode="auto">
            <a:xfrm>
              <a:off x="4512" y="1872"/>
              <a:ext cx="528" cy="561"/>
              <a:chOff x="4512" y="1872"/>
              <a:chExt cx="528" cy="561"/>
            </a:xfrm>
          </p:grpSpPr>
          <p:sp>
            <p:nvSpPr>
              <p:cNvPr id="59405" name="Rectangle 21"/>
              <p:cNvSpPr>
                <a:spLocks noChangeArrowheads="1"/>
              </p:cNvSpPr>
              <p:nvPr/>
            </p:nvSpPr>
            <p:spPr bwMode="auto">
              <a:xfrm>
                <a:off x="4512" y="2064"/>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59406" name="Rectangle 22"/>
              <p:cNvSpPr>
                <a:spLocks noChangeArrowheads="1"/>
              </p:cNvSpPr>
              <p:nvPr/>
            </p:nvSpPr>
            <p:spPr bwMode="auto">
              <a:xfrm>
                <a:off x="4629" y="1872"/>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59403" name="Rectangle 23"/>
            <p:cNvSpPr>
              <a:spLocks noChangeArrowheads="1"/>
            </p:cNvSpPr>
            <p:nvPr/>
          </p:nvSpPr>
          <p:spPr bwMode="auto">
            <a:xfrm>
              <a:off x="3888" y="1872"/>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9404" name="Rectangle 24"/>
            <p:cNvSpPr>
              <a:spLocks noChangeArrowheads="1"/>
            </p:cNvSpPr>
            <p:nvPr/>
          </p:nvSpPr>
          <p:spPr bwMode="auto">
            <a:xfrm>
              <a:off x="3888" y="206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E364EB13-44AF-7DD2-4108-6255973BC0DC}"/>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74ECEA7-BA0B-7EF0-435A-AE391B787C8E}"/>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59339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8" name="Group 2"/>
          <p:cNvGrpSpPr>
            <a:grpSpLocks/>
          </p:cNvGrpSpPr>
          <p:nvPr/>
        </p:nvGrpSpPr>
        <p:grpSpPr bwMode="auto">
          <a:xfrm>
            <a:off x="2133600" y="5029200"/>
            <a:ext cx="7924800" cy="838200"/>
            <a:chOff x="384" y="3168"/>
            <a:chExt cx="4992" cy="528"/>
          </a:xfrm>
        </p:grpSpPr>
        <p:sp>
          <p:nvSpPr>
            <p:cNvPr id="60441"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0442"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0419" name="Group 5"/>
          <p:cNvGrpSpPr>
            <a:grpSpLocks/>
          </p:cNvGrpSpPr>
          <p:nvPr/>
        </p:nvGrpSpPr>
        <p:grpSpPr bwMode="auto">
          <a:xfrm>
            <a:off x="2133600" y="1981200"/>
            <a:ext cx="8077200" cy="890588"/>
            <a:chOff x="384" y="1248"/>
            <a:chExt cx="5088" cy="561"/>
          </a:xfrm>
        </p:grpSpPr>
        <p:sp>
          <p:nvSpPr>
            <p:cNvPr id="60439" name="Rectangle 6"/>
            <p:cNvSpPr>
              <a:spLocks noChangeArrowheads="1"/>
            </p:cNvSpPr>
            <p:nvPr/>
          </p:nvSpPr>
          <p:spPr bwMode="auto">
            <a:xfrm>
              <a:off x="384" y="1248"/>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0440" name="Rectangle 7"/>
            <p:cNvSpPr>
              <a:spLocks noChangeArrowheads="1"/>
            </p:cNvSpPr>
            <p:nvPr/>
          </p:nvSpPr>
          <p:spPr bwMode="auto">
            <a:xfrm>
              <a:off x="384" y="144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60420" name="Group 8"/>
          <p:cNvGrpSpPr>
            <a:grpSpLocks/>
          </p:cNvGrpSpPr>
          <p:nvPr/>
        </p:nvGrpSpPr>
        <p:grpSpPr bwMode="auto">
          <a:xfrm>
            <a:off x="8610600" y="2971800"/>
            <a:ext cx="8153400" cy="890588"/>
            <a:chOff x="4464" y="1872"/>
            <a:chExt cx="5136" cy="561"/>
          </a:xfrm>
        </p:grpSpPr>
        <p:grpSp>
          <p:nvGrpSpPr>
            <p:cNvPr id="60422" name="Group 9"/>
            <p:cNvGrpSpPr>
              <a:grpSpLocks/>
            </p:cNvGrpSpPr>
            <p:nvPr/>
          </p:nvGrpSpPr>
          <p:grpSpPr bwMode="auto">
            <a:xfrm>
              <a:off x="4464" y="1872"/>
              <a:ext cx="432" cy="561"/>
              <a:chOff x="4464" y="1872"/>
              <a:chExt cx="432" cy="561"/>
            </a:xfrm>
          </p:grpSpPr>
          <p:sp>
            <p:nvSpPr>
              <p:cNvPr id="60437" name="Rectangle 10"/>
              <p:cNvSpPr>
                <a:spLocks noChangeArrowheads="1"/>
              </p:cNvSpPr>
              <p:nvPr/>
            </p:nvSpPr>
            <p:spPr bwMode="auto">
              <a:xfrm>
                <a:off x="4464"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60438" name="Rectangle 11"/>
              <p:cNvSpPr>
                <a:spLocks noChangeArrowheads="1"/>
              </p:cNvSpPr>
              <p:nvPr/>
            </p:nvSpPr>
            <p:spPr bwMode="auto">
              <a:xfrm>
                <a:off x="4560"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0423" name="Group 12"/>
            <p:cNvGrpSpPr>
              <a:grpSpLocks/>
            </p:cNvGrpSpPr>
            <p:nvPr/>
          </p:nvGrpSpPr>
          <p:grpSpPr bwMode="auto">
            <a:xfrm>
              <a:off x="4704" y="1872"/>
              <a:ext cx="432" cy="561"/>
              <a:chOff x="4704" y="1872"/>
              <a:chExt cx="432" cy="561"/>
            </a:xfrm>
          </p:grpSpPr>
          <p:sp>
            <p:nvSpPr>
              <p:cNvPr id="60435" name="Rectangle 13"/>
              <p:cNvSpPr>
                <a:spLocks noChangeArrowheads="1"/>
              </p:cNvSpPr>
              <p:nvPr/>
            </p:nvSpPr>
            <p:spPr bwMode="auto">
              <a:xfrm>
                <a:off x="4704"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0436" name="Rectangle 14"/>
              <p:cNvSpPr>
                <a:spLocks noChangeArrowheads="1"/>
              </p:cNvSpPr>
              <p:nvPr/>
            </p:nvSpPr>
            <p:spPr bwMode="auto">
              <a:xfrm>
                <a:off x="4800"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0424" name="Group 15"/>
            <p:cNvGrpSpPr>
              <a:grpSpLocks/>
            </p:cNvGrpSpPr>
            <p:nvPr/>
          </p:nvGrpSpPr>
          <p:grpSpPr bwMode="auto">
            <a:xfrm>
              <a:off x="4944" y="1872"/>
              <a:ext cx="432" cy="561"/>
              <a:chOff x="4944" y="1872"/>
              <a:chExt cx="432" cy="561"/>
            </a:xfrm>
          </p:grpSpPr>
          <p:sp>
            <p:nvSpPr>
              <p:cNvPr id="60433" name="Rectangle 16"/>
              <p:cNvSpPr>
                <a:spLocks noChangeArrowheads="1"/>
              </p:cNvSpPr>
              <p:nvPr/>
            </p:nvSpPr>
            <p:spPr bwMode="auto">
              <a:xfrm>
                <a:off x="4944"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60434" name="Rectangle 17"/>
              <p:cNvSpPr>
                <a:spLocks noChangeArrowheads="1"/>
              </p:cNvSpPr>
              <p:nvPr/>
            </p:nvSpPr>
            <p:spPr bwMode="auto">
              <a:xfrm>
                <a:off x="5040"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0425" name="Group 18"/>
            <p:cNvGrpSpPr>
              <a:grpSpLocks/>
            </p:cNvGrpSpPr>
            <p:nvPr/>
          </p:nvGrpSpPr>
          <p:grpSpPr bwMode="auto">
            <a:xfrm>
              <a:off x="5424" y="1872"/>
              <a:ext cx="480" cy="561"/>
              <a:chOff x="5424" y="1872"/>
              <a:chExt cx="480" cy="561"/>
            </a:xfrm>
          </p:grpSpPr>
          <p:sp>
            <p:nvSpPr>
              <p:cNvPr id="60431" name="Rectangle 19"/>
              <p:cNvSpPr>
                <a:spLocks noChangeArrowheads="1"/>
              </p:cNvSpPr>
              <p:nvPr/>
            </p:nvSpPr>
            <p:spPr bwMode="auto">
              <a:xfrm>
                <a:off x="5424" y="2064"/>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60432" name="Rectangle 20"/>
              <p:cNvSpPr>
                <a:spLocks noChangeArrowheads="1"/>
              </p:cNvSpPr>
              <p:nvPr/>
            </p:nvSpPr>
            <p:spPr bwMode="auto">
              <a:xfrm>
                <a:off x="5531" y="1872"/>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0426" name="Group 21"/>
            <p:cNvGrpSpPr>
              <a:grpSpLocks/>
            </p:cNvGrpSpPr>
            <p:nvPr/>
          </p:nvGrpSpPr>
          <p:grpSpPr bwMode="auto">
            <a:xfrm>
              <a:off x="5136" y="1872"/>
              <a:ext cx="528" cy="561"/>
              <a:chOff x="5136" y="1872"/>
              <a:chExt cx="528" cy="561"/>
            </a:xfrm>
          </p:grpSpPr>
          <p:sp>
            <p:nvSpPr>
              <p:cNvPr id="60429" name="Rectangle 22"/>
              <p:cNvSpPr>
                <a:spLocks noChangeArrowheads="1"/>
              </p:cNvSpPr>
              <p:nvPr/>
            </p:nvSpPr>
            <p:spPr bwMode="auto">
              <a:xfrm>
                <a:off x="5136" y="2064"/>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0430" name="Rectangle 23"/>
              <p:cNvSpPr>
                <a:spLocks noChangeArrowheads="1"/>
              </p:cNvSpPr>
              <p:nvPr/>
            </p:nvSpPr>
            <p:spPr bwMode="auto">
              <a:xfrm>
                <a:off x="5253" y="1872"/>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0427" name="Rectangle 24"/>
            <p:cNvSpPr>
              <a:spLocks noChangeArrowheads="1"/>
            </p:cNvSpPr>
            <p:nvPr/>
          </p:nvSpPr>
          <p:spPr bwMode="auto">
            <a:xfrm>
              <a:off x="4512" y="1872"/>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0428" name="Rectangle 25"/>
            <p:cNvSpPr>
              <a:spLocks noChangeArrowheads="1"/>
            </p:cNvSpPr>
            <p:nvPr/>
          </p:nvSpPr>
          <p:spPr bwMode="auto">
            <a:xfrm>
              <a:off x="4512" y="206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sp>
        <p:nvSpPr>
          <p:cNvPr id="60421" name="Rectangle 26"/>
          <p:cNvSpPr>
            <a:spLocks noChangeArrowheads="1"/>
          </p:cNvSpPr>
          <p:nvPr/>
        </p:nvSpPr>
        <p:spPr bwMode="auto">
          <a:xfrm>
            <a:off x="2209800" y="3352800"/>
            <a:ext cx="7010400" cy="10778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the double stranded DNA rewinds and the mRNA is released</a:t>
            </a:r>
          </a:p>
        </p:txBody>
      </p:sp>
      <p:pic>
        <p:nvPicPr>
          <p:cNvPr id="2" name="Camera 1">
            <a:extLst>
              <a:ext uri="{FF2B5EF4-FFF2-40B4-BE49-F238E27FC236}">
                <a16:creationId xmlns:a16="http://schemas.microsoft.com/office/drawing/2014/main" id="{EC16407E-04B0-15F9-E7E3-767CAFA6A7B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7B28C1A5-A30E-587D-E2E2-3825293C3163}"/>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198453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2"/>
          <p:cNvGrpSpPr>
            <a:grpSpLocks/>
          </p:cNvGrpSpPr>
          <p:nvPr/>
        </p:nvGrpSpPr>
        <p:grpSpPr bwMode="auto">
          <a:xfrm>
            <a:off x="2133600" y="5029200"/>
            <a:ext cx="7924800" cy="838200"/>
            <a:chOff x="384" y="3168"/>
            <a:chExt cx="4992" cy="528"/>
          </a:xfrm>
        </p:grpSpPr>
        <p:sp>
          <p:nvSpPr>
            <p:cNvPr id="61464"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1465"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1443" name="Group 5"/>
          <p:cNvGrpSpPr>
            <a:grpSpLocks/>
          </p:cNvGrpSpPr>
          <p:nvPr/>
        </p:nvGrpSpPr>
        <p:grpSpPr bwMode="auto">
          <a:xfrm>
            <a:off x="2133600" y="2133600"/>
            <a:ext cx="8077200" cy="890588"/>
            <a:chOff x="384" y="1344"/>
            <a:chExt cx="5088" cy="561"/>
          </a:xfrm>
        </p:grpSpPr>
        <p:sp>
          <p:nvSpPr>
            <p:cNvPr id="61462" name="Rectangle 6"/>
            <p:cNvSpPr>
              <a:spLocks noChangeArrowheads="1"/>
            </p:cNvSpPr>
            <p:nvPr/>
          </p:nvSpPr>
          <p:spPr bwMode="auto">
            <a:xfrm>
              <a:off x="384" y="134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463" name="Rectangle 7"/>
            <p:cNvSpPr>
              <a:spLocks noChangeArrowheads="1"/>
            </p:cNvSpPr>
            <p:nvPr/>
          </p:nvSpPr>
          <p:spPr bwMode="auto">
            <a:xfrm>
              <a:off x="384" y="153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61444" name="Group 8"/>
          <p:cNvGrpSpPr>
            <a:grpSpLocks/>
          </p:cNvGrpSpPr>
          <p:nvPr/>
        </p:nvGrpSpPr>
        <p:grpSpPr bwMode="auto">
          <a:xfrm>
            <a:off x="9601200" y="3048000"/>
            <a:ext cx="8153400" cy="890588"/>
            <a:chOff x="5088" y="1920"/>
            <a:chExt cx="5136" cy="561"/>
          </a:xfrm>
        </p:grpSpPr>
        <p:grpSp>
          <p:nvGrpSpPr>
            <p:cNvPr id="61445" name="Group 9"/>
            <p:cNvGrpSpPr>
              <a:grpSpLocks/>
            </p:cNvGrpSpPr>
            <p:nvPr/>
          </p:nvGrpSpPr>
          <p:grpSpPr bwMode="auto">
            <a:xfrm>
              <a:off x="5088" y="1920"/>
              <a:ext cx="432" cy="561"/>
              <a:chOff x="5088" y="1920"/>
              <a:chExt cx="432" cy="561"/>
            </a:xfrm>
          </p:grpSpPr>
          <p:sp>
            <p:nvSpPr>
              <p:cNvPr id="61460" name="Rectangle 10"/>
              <p:cNvSpPr>
                <a:spLocks noChangeArrowheads="1"/>
              </p:cNvSpPr>
              <p:nvPr/>
            </p:nvSpPr>
            <p:spPr bwMode="auto">
              <a:xfrm>
                <a:off x="5088"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61461" name="Rectangle 11"/>
              <p:cNvSpPr>
                <a:spLocks noChangeArrowheads="1"/>
              </p:cNvSpPr>
              <p:nvPr/>
            </p:nvSpPr>
            <p:spPr bwMode="auto">
              <a:xfrm>
                <a:off x="518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1446" name="Group 12"/>
            <p:cNvGrpSpPr>
              <a:grpSpLocks/>
            </p:cNvGrpSpPr>
            <p:nvPr/>
          </p:nvGrpSpPr>
          <p:grpSpPr bwMode="auto">
            <a:xfrm>
              <a:off x="5328" y="1920"/>
              <a:ext cx="432" cy="561"/>
              <a:chOff x="5328" y="1920"/>
              <a:chExt cx="432" cy="561"/>
            </a:xfrm>
          </p:grpSpPr>
          <p:sp>
            <p:nvSpPr>
              <p:cNvPr id="61458" name="Rectangle 13"/>
              <p:cNvSpPr>
                <a:spLocks noChangeArrowheads="1"/>
              </p:cNvSpPr>
              <p:nvPr/>
            </p:nvSpPr>
            <p:spPr bwMode="auto">
              <a:xfrm>
                <a:off x="5328"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1459" name="Rectangle 14"/>
              <p:cNvSpPr>
                <a:spLocks noChangeArrowheads="1"/>
              </p:cNvSpPr>
              <p:nvPr/>
            </p:nvSpPr>
            <p:spPr bwMode="auto">
              <a:xfrm>
                <a:off x="542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1447" name="Group 15"/>
            <p:cNvGrpSpPr>
              <a:grpSpLocks/>
            </p:cNvGrpSpPr>
            <p:nvPr/>
          </p:nvGrpSpPr>
          <p:grpSpPr bwMode="auto">
            <a:xfrm>
              <a:off x="5568" y="1920"/>
              <a:ext cx="432" cy="561"/>
              <a:chOff x="5568" y="1920"/>
              <a:chExt cx="432" cy="561"/>
            </a:xfrm>
          </p:grpSpPr>
          <p:sp>
            <p:nvSpPr>
              <p:cNvPr id="61456" name="Rectangle 16"/>
              <p:cNvSpPr>
                <a:spLocks noChangeArrowheads="1"/>
              </p:cNvSpPr>
              <p:nvPr/>
            </p:nvSpPr>
            <p:spPr bwMode="auto">
              <a:xfrm>
                <a:off x="5568"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61457" name="Rectangle 17"/>
              <p:cNvSpPr>
                <a:spLocks noChangeArrowheads="1"/>
              </p:cNvSpPr>
              <p:nvPr/>
            </p:nvSpPr>
            <p:spPr bwMode="auto">
              <a:xfrm>
                <a:off x="566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1448" name="Group 18"/>
            <p:cNvGrpSpPr>
              <a:grpSpLocks/>
            </p:cNvGrpSpPr>
            <p:nvPr/>
          </p:nvGrpSpPr>
          <p:grpSpPr bwMode="auto">
            <a:xfrm>
              <a:off x="6048" y="1920"/>
              <a:ext cx="480" cy="561"/>
              <a:chOff x="6048" y="1920"/>
              <a:chExt cx="480" cy="561"/>
            </a:xfrm>
          </p:grpSpPr>
          <p:sp>
            <p:nvSpPr>
              <p:cNvPr id="61454" name="Rectangle 19"/>
              <p:cNvSpPr>
                <a:spLocks noChangeArrowheads="1"/>
              </p:cNvSpPr>
              <p:nvPr/>
            </p:nvSpPr>
            <p:spPr bwMode="auto">
              <a:xfrm>
                <a:off x="6048" y="2112"/>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61455" name="Rectangle 20"/>
              <p:cNvSpPr>
                <a:spLocks noChangeArrowheads="1"/>
              </p:cNvSpPr>
              <p:nvPr/>
            </p:nvSpPr>
            <p:spPr bwMode="auto">
              <a:xfrm>
                <a:off x="6155" y="1920"/>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1449" name="Group 21"/>
            <p:cNvGrpSpPr>
              <a:grpSpLocks/>
            </p:cNvGrpSpPr>
            <p:nvPr/>
          </p:nvGrpSpPr>
          <p:grpSpPr bwMode="auto">
            <a:xfrm>
              <a:off x="5760" y="1920"/>
              <a:ext cx="528" cy="561"/>
              <a:chOff x="5760" y="1920"/>
              <a:chExt cx="528" cy="561"/>
            </a:xfrm>
          </p:grpSpPr>
          <p:sp>
            <p:nvSpPr>
              <p:cNvPr id="61452" name="Rectangle 22"/>
              <p:cNvSpPr>
                <a:spLocks noChangeArrowheads="1"/>
              </p:cNvSpPr>
              <p:nvPr/>
            </p:nvSpPr>
            <p:spPr bwMode="auto">
              <a:xfrm>
                <a:off x="5760" y="2112"/>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1453" name="Rectangle 23"/>
              <p:cNvSpPr>
                <a:spLocks noChangeArrowheads="1"/>
              </p:cNvSpPr>
              <p:nvPr/>
            </p:nvSpPr>
            <p:spPr bwMode="auto">
              <a:xfrm>
                <a:off x="5877" y="1920"/>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1450" name="Rectangle 24"/>
            <p:cNvSpPr>
              <a:spLocks noChangeArrowheads="1"/>
            </p:cNvSpPr>
            <p:nvPr/>
          </p:nvSpPr>
          <p:spPr bwMode="auto">
            <a:xfrm>
              <a:off x="5136" y="1920"/>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451" name="Rectangle 25"/>
            <p:cNvSpPr>
              <a:spLocks noChangeArrowheads="1"/>
            </p:cNvSpPr>
            <p:nvPr/>
          </p:nvSpPr>
          <p:spPr bwMode="auto">
            <a:xfrm>
              <a:off x="5136" y="211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92CAA69D-1D5A-C310-C39D-3F05D9973FC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B02FBBC4-3F98-3FD9-7AF8-9AF98EFBE0A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976052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Group 2"/>
          <p:cNvGrpSpPr>
            <a:grpSpLocks/>
          </p:cNvGrpSpPr>
          <p:nvPr/>
        </p:nvGrpSpPr>
        <p:grpSpPr bwMode="auto">
          <a:xfrm>
            <a:off x="2133600" y="5029200"/>
            <a:ext cx="7924800" cy="838200"/>
            <a:chOff x="384" y="3168"/>
            <a:chExt cx="4992" cy="528"/>
          </a:xfrm>
        </p:grpSpPr>
        <p:sp>
          <p:nvSpPr>
            <p:cNvPr id="62488"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2489"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2467" name="Group 5"/>
          <p:cNvGrpSpPr>
            <a:grpSpLocks/>
          </p:cNvGrpSpPr>
          <p:nvPr/>
        </p:nvGrpSpPr>
        <p:grpSpPr bwMode="auto">
          <a:xfrm>
            <a:off x="2133600" y="2971800"/>
            <a:ext cx="8077200" cy="890588"/>
            <a:chOff x="384" y="1872"/>
            <a:chExt cx="5088" cy="561"/>
          </a:xfrm>
        </p:grpSpPr>
        <p:sp>
          <p:nvSpPr>
            <p:cNvPr id="62486" name="Rectangle 6"/>
            <p:cNvSpPr>
              <a:spLocks noChangeArrowheads="1"/>
            </p:cNvSpPr>
            <p:nvPr/>
          </p:nvSpPr>
          <p:spPr bwMode="auto">
            <a:xfrm>
              <a:off x="384" y="1872"/>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2487" name="Rectangle 7"/>
            <p:cNvSpPr>
              <a:spLocks noChangeArrowheads="1"/>
            </p:cNvSpPr>
            <p:nvPr/>
          </p:nvSpPr>
          <p:spPr bwMode="auto">
            <a:xfrm>
              <a:off x="384" y="206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grpSp>
        <p:nvGrpSpPr>
          <p:cNvPr id="62468" name="Group 8"/>
          <p:cNvGrpSpPr>
            <a:grpSpLocks/>
          </p:cNvGrpSpPr>
          <p:nvPr/>
        </p:nvGrpSpPr>
        <p:grpSpPr bwMode="auto">
          <a:xfrm>
            <a:off x="10363200" y="3124200"/>
            <a:ext cx="8153400" cy="890588"/>
            <a:chOff x="5568" y="1968"/>
            <a:chExt cx="5136" cy="561"/>
          </a:xfrm>
        </p:grpSpPr>
        <p:grpSp>
          <p:nvGrpSpPr>
            <p:cNvPr id="62469" name="Group 9"/>
            <p:cNvGrpSpPr>
              <a:grpSpLocks/>
            </p:cNvGrpSpPr>
            <p:nvPr/>
          </p:nvGrpSpPr>
          <p:grpSpPr bwMode="auto">
            <a:xfrm>
              <a:off x="5568" y="1968"/>
              <a:ext cx="432" cy="561"/>
              <a:chOff x="5568" y="1968"/>
              <a:chExt cx="432" cy="561"/>
            </a:xfrm>
          </p:grpSpPr>
          <p:sp>
            <p:nvSpPr>
              <p:cNvPr id="62484" name="Rectangle 10"/>
              <p:cNvSpPr>
                <a:spLocks noChangeArrowheads="1"/>
              </p:cNvSpPr>
              <p:nvPr/>
            </p:nvSpPr>
            <p:spPr bwMode="auto">
              <a:xfrm>
                <a:off x="5568"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62485" name="Rectangle 11"/>
              <p:cNvSpPr>
                <a:spLocks noChangeArrowheads="1"/>
              </p:cNvSpPr>
              <p:nvPr/>
            </p:nvSpPr>
            <p:spPr bwMode="auto">
              <a:xfrm>
                <a:off x="5664"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2470" name="Group 12"/>
            <p:cNvGrpSpPr>
              <a:grpSpLocks/>
            </p:cNvGrpSpPr>
            <p:nvPr/>
          </p:nvGrpSpPr>
          <p:grpSpPr bwMode="auto">
            <a:xfrm>
              <a:off x="5808" y="1968"/>
              <a:ext cx="432" cy="561"/>
              <a:chOff x="5808" y="1968"/>
              <a:chExt cx="432" cy="561"/>
            </a:xfrm>
          </p:grpSpPr>
          <p:sp>
            <p:nvSpPr>
              <p:cNvPr id="62482" name="Rectangle 13"/>
              <p:cNvSpPr>
                <a:spLocks noChangeArrowheads="1"/>
              </p:cNvSpPr>
              <p:nvPr/>
            </p:nvSpPr>
            <p:spPr bwMode="auto">
              <a:xfrm>
                <a:off x="5808"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2483" name="Rectangle 14"/>
              <p:cNvSpPr>
                <a:spLocks noChangeArrowheads="1"/>
              </p:cNvSpPr>
              <p:nvPr/>
            </p:nvSpPr>
            <p:spPr bwMode="auto">
              <a:xfrm>
                <a:off x="5904"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2471" name="Group 15"/>
            <p:cNvGrpSpPr>
              <a:grpSpLocks/>
            </p:cNvGrpSpPr>
            <p:nvPr/>
          </p:nvGrpSpPr>
          <p:grpSpPr bwMode="auto">
            <a:xfrm>
              <a:off x="6048" y="1968"/>
              <a:ext cx="432" cy="561"/>
              <a:chOff x="6048" y="1968"/>
              <a:chExt cx="432" cy="561"/>
            </a:xfrm>
          </p:grpSpPr>
          <p:sp>
            <p:nvSpPr>
              <p:cNvPr id="62480" name="Rectangle 16"/>
              <p:cNvSpPr>
                <a:spLocks noChangeArrowheads="1"/>
              </p:cNvSpPr>
              <p:nvPr/>
            </p:nvSpPr>
            <p:spPr bwMode="auto">
              <a:xfrm>
                <a:off x="6048"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62481" name="Rectangle 17"/>
              <p:cNvSpPr>
                <a:spLocks noChangeArrowheads="1"/>
              </p:cNvSpPr>
              <p:nvPr/>
            </p:nvSpPr>
            <p:spPr bwMode="auto">
              <a:xfrm>
                <a:off x="6144"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2472" name="Group 18"/>
            <p:cNvGrpSpPr>
              <a:grpSpLocks/>
            </p:cNvGrpSpPr>
            <p:nvPr/>
          </p:nvGrpSpPr>
          <p:grpSpPr bwMode="auto">
            <a:xfrm>
              <a:off x="6528" y="1968"/>
              <a:ext cx="480" cy="561"/>
              <a:chOff x="6528" y="1968"/>
              <a:chExt cx="480" cy="561"/>
            </a:xfrm>
          </p:grpSpPr>
          <p:sp>
            <p:nvSpPr>
              <p:cNvPr id="62478" name="Rectangle 19"/>
              <p:cNvSpPr>
                <a:spLocks noChangeArrowheads="1"/>
              </p:cNvSpPr>
              <p:nvPr/>
            </p:nvSpPr>
            <p:spPr bwMode="auto">
              <a:xfrm>
                <a:off x="6528" y="2160"/>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62479" name="Rectangle 20"/>
              <p:cNvSpPr>
                <a:spLocks noChangeArrowheads="1"/>
              </p:cNvSpPr>
              <p:nvPr/>
            </p:nvSpPr>
            <p:spPr bwMode="auto">
              <a:xfrm>
                <a:off x="6635" y="1968"/>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2473" name="Group 21"/>
            <p:cNvGrpSpPr>
              <a:grpSpLocks/>
            </p:cNvGrpSpPr>
            <p:nvPr/>
          </p:nvGrpSpPr>
          <p:grpSpPr bwMode="auto">
            <a:xfrm>
              <a:off x="6240" y="1968"/>
              <a:ext cx="528" cy="561"/>
              <a:chOff x="6240" y="1968"/>
              <a:chExt cx="528" cy="561"/>
            </a:xfrm>
          </p:grpSpPr>
          <p:sp>
            <p:nvSpPr>
              <p:cNvPr id="62476" name="Rectangle 22"/>
              <p:cNvSpPr>
                <a:spLocks noChangeArrowheads="1"/>
              </p:cNvSpPr>
              <p:nvPr/>
            </p:nvSpPr>
            <p:spPr bwMode="auto">
              <a:xfrm>
                <a:off x="6240" y="2160"/>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2477" name="Rectangle 23"/>
              <p:cNvSpPr>
                <a:spLocks noChangeArrowheads="1"/>
              </p:cNvSpPr>
              <p:nvPr/>
            </p:nvSpPr>
            <p:spPr bwMode="auto">
              <a:xfrm>
                <a:off x="6357" y="1968"/>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2474" name="Rectangle 24"/>
            <p:cNvSpPr>
              <a:spLocks noChangeArrowheads="1"/>
            </p:cNvSpPr>
            <p:nvPr/>
          </p:nvSpPr>
          <p:spPr bwMode="auto">
            <a:xfrm>
              <a:off x="5616" y="1968"/>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2475" name="Rectangle 25"/>
            <p:cNvSpPr>
              <a:spLocks noChangeArrowheads="1"/>
            </p:cNvSpPr>
            <p:nvPr/>
          </p:nvSpPr>
          <p:spPr bwMode="auto">
            <a:xfrm>
              <a:off x="5616" y="216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2" name="Camera 1">
            <a:extLst>
              <a:ext uri="{FF2B5EF4-FFF2-40B4-BE49-F238E27FC236}">
                <a16:creationId xmlns:a16="http://schemas.microsoft.com/office/drawing/2014/main" id="{440CF3DD-83CB-EDC3-275D-9BE20522E139}"/>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40203D0F-17AE-B62B-5678-66C27F58E7C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970899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0" name="Group 2"/>
          <p:cNvGrpSpPr>
            <a:grpSpLocks/>
          </p:cNvGrpSpPr>
          <p:nvPr/>
        </p:nvGrpSpPr>
        <p:grpSpPr bwMode="auto">
          <a:xfrm>
            <a:off x="2133600" y="5029200"/>
            <a:ext cx="7924800" cy="838200"/>
            <a:chOff x="384" y="3168"/>
            <a:chExt cx="4992" cy="528"/>
          </a:xfrm>
        </p:grpSpPr>
        <p:sp>
          <p:nvSpPr>
            <p:cNvPr id="63494"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3495"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3491" name="Group 5"/>
          <p:cNvGrpSpPr>
            <a:grpSpLocks/>
          </p:cNvGrpSpPr>
          <p:nvPr/>
        </p:nvGrpSpPr>
        <p:grpSpPr bwMode="auto">
          <a:xfrm>
            <a:off x="2209800" y="3352800"/>
            <a:ext cx="8077200" cy="890588"/>
            <a:chOff x="432" y="2112"/>
            <a:chExt cx="5088" cy="561"/>
          </a:xfrm>
        </p:grpSpPr>
        <p:sp>
          <p:nvSpPr>
            <p:cNvPr id="63492" name="Rectangle 6"/>
            <p:cNvSpPr>
              <a:spLocks noChangeArrowheads="1"/>
            </p:cNvSpPr>
            <p:nvPr/>
          </p:nvSpPr>
          <p:spPr bwMode="auto">
            <a:xfrm>
              <a:off x="432" y="2112"/>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493" name="Rectangle 7"/>
            <p:cNvSpPr>
              <a:spLocks noChangeArrowheads="1"/>
            </p:cNvSpPr>
            <p:nvPr/>
          </p:nvSpPr>
          <p:spPr bwMode="auto">
            <a:xfrm>
              <a:off x="432" y="230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9D269847-7B9E-F5B1-6FC3-8080A128F7D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D962179C-091E-6022-3B3D-5C81A1787B26}"/>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486333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2"/>
          <p:cNvGrpSpPr>
            <a:grpSpLocks/>
          </p:cNvGrpSpPr>
          <p:nvPr/>
        </p:nvGrpSpPr>
        <p:grpSpPr bwMode="auto">
          <a:xfrm>
            <a:off x="2133600" y="5029200"/>
            <a:ext cx="7924800" cy="838200"/>
            <a:chOff x="384" y="3168"/>
            <a:chExt cx="4992" cy="528"/>
          </a:xfrm>
        </p:grpSpPr>
        <p:sp>
          <p:nvSpPr>
            <p:cNvPr id="64518"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4519"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4515" name="Group 5"/>
          <p:cNvGrpSpPr>
            <a:grpSpLocks/>
          </p:cNvGrpSpPr>
          <p:nvPr/>
        </p:nvGrpSpPr>
        <p:grpSpPr bwMode="auto">
          <a:xfrm>
            <a:off x="2133600" y="3657600"/>
            <a:ext cx="8077200" cy="890588"/>
            <a:chOff x="384" y="2304"/>
            <a:chExt cx="5088" cy="561"/>
          </a:xfrm>
        </p:grpSpPr>
        <p:sp>
          <p:nvSpPr>
            <p:cNvPr id="64516" name="Rectangle 6"/>
            <p:cNvSpPr>
              <a:spLocks noChangeArrowheads="1"/>
            </p:cNvSpPr>
            <p:nvPr/>
          </p:nvSpPr>
          <p:spPr bwMode="auto">
            <a:xfrm>
              <a:off x="384" y="23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4517" name="Rectangle 7"/>
            <p:cNvSpPr>
              <a:spLocks noChangeArrowheads="1"/>
            </p:cNvSpPr>
            <p:nvPr/>
          </p:nvSpPr>
          <p:spPr bwMode="auto">
            <a:xfrm>
              <a:off x="384" y="249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7FDA865F-05D7-1773-AB74-564A56D83C1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8FEB25B-D600-EE1E-8F16-C47AD300311D}"/>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828500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
          <p:cNvGrpSpPr>
            <a:grpSpLocks/>
          </p:cNvGrpSpPr>
          <p:nvPr/>
        </p:nvGrpSpPr>
        <p:grpSpPr bwMode="auto">
          <a:xfrm>
            <a:off x="2133600" y="5029200"/>
            <a:ext cx="7924800" cy="838200"/>
            <a:chOff x="384" y="3168"/>
            <a:chExt cx="4992" cy="528"/>
          </a:xfrm>
        </p:grpSpPr>
        <p:sp>
          <p:nvSpPr>
            <p:cNvPr id="65542"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5543"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5539" name="Group 5"/>
          <p:cNvGrpSpPr>
            <a:grpSpLocks/>
          </p:cNvGrpSpPr>
          <p:nvPr/>
        </p:nvGrpSpPr>
        <p:grpSpPr bwMode="auto">
          <a:xfrm>
            <a:off x="2133600" y="4038600"/>
            <a:ext cx="8077200" cy="890588"/>
            <a:chOff x="384" y="2544"/>
            <a:chExt cx="5088" cy="561"/>
          </a:xfrm>
        </p:grpSpPr>
        <p:sp>
          <p:nvSpPr>
            <p:cNvPr id="65540" name="Rectangle 6"/>
            <p:cNvSpPr>
              <a:spLocks noChangeArrowheads="1"/>
            </p:cNvSpPr>
            <p:nvPr/>
          </p:nvSpPr>
          <p:spPr bwMode="auto">
            <a:xfrm>
              <a:off x="384" y="254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5541" name="Rectangle 7"/>
            <p:cNvSpPr>
              <a:spLocks noChangeArrowheads="1"/>
            </p:cNvSpPr>
            <p:nvPr/>
          </p:nvSpPr>
          <p:spPr bwMode="auto">
            <a:xfrm>
              <a:off x="384" y="2736"/>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1F674EAC-C4AC-189A-6526-78478A27CF6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CF042AA6-DB63-C1B9-DD74-6D2090D6DBFA}"/>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900210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2"/>
          <p:cNvGrpSpPr>
            <a:grpSpLocks/>
          </p:cNvGrpSpPr>
          <p:nvPr/>
        </p:nvGrpSpPr>
        <p:grpSpPr bwMode="auto">
          <a:xfrm>
            <a:off x="2133600" y="5029200"/>
            <a:ext cx="7924800" cy="838200"/>
            <a:chOff x="384" y="3168"/>
            <a:chExt cx="4992" cy="528"/>
          </a:xfrm>
        </p:grpSpPr>
        <p:sp>
          <p:nvSpPr>
            <p:cNvPr id="66566"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6567"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6563" name="Group 5"/>
          <p:cNvGrpSpPr>
            <a:grpSpLocks/>
          </p:cNvGrpSpPr>
          <p:nvPr/>
        </p:nvGrpSpPr>
        <p:grpSpPr bwMode="auto">
          <a:xfrm>
            <a:off x="2133600" y="4267200"/>
            <a:ext cx="8077200" cy="890588"/>
            <a:chOff x="384" y="2688"/>
            <a:chExt cx="5088" cy="561"/>
          </a:xfrm>
        </p:grpSpPr>
        <p:sp>
          <p:nvSpPr>
            <p:cNvPr id="66564" name="Rectangle 6"/>
            <p:cNvSpPr>
              <a:spLocks noChangeArrowheads="1"/>
            </p:cNvSpPr>
            <p:nvPr/>
          </p:nvSpPr>
          <p:spPr bwMode="auto">
            <a:xfrm>
              <a:off x="384" y="2688"/>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6565" name="Rectangle 7"/>
            <p:cNvSpPr>
              <a:spLocks noChangeArrowheads="1"/>
            </p:cNvSpPr>
            <p:nvPr/>
          </p:nvSpPr>
          <p:spPr bwMode="auto">
            <a:xfrm>
              <a:off x="384" y="288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4A3C19BB-8139-C646-4E42-C169AC03E254}"/>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DCF86F4A-004E-0B9C-37F4-201C2D136B2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361317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6" name="Group 2"/>
          <p:cNvGrpSpPr>
            <a:grpSpLocks/>
          </p:cNvGrpSpPr>
          <p:nvPr/>
        </p:nvGrpSpPr>
        <p:grpSpPr bwMode="auto">
          <a:xfrm>
            <a:off x="2133600" y="5029200"/>
            <a:ext cx="7924800" cy="838200"/>
            <a:chOff x="384" y="3168"/>
            <a:chExt cx="4992" cy="528"/>
          </a:xfrm>
        </p:grpSpPr>
        <p:sp>
          <p:nvSpPr>
            <p:cNvPr id="67590" name="Rectangle 3"/>
            <p:cNvSpPr>
              <a:spLocks noChangeArrowheads="1"/>
            </p:cNvSpPr>
            <p:nvPr/>
          </p:nvSpPr>
          <p:spPr bwMode="auto">
            <a:xfrm>
              <a:off x="384" y="3168"/>
              <a:ext cx="499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A C G C T A A T C G T A G C A T G C A T</a:t>
              </a:r>
              <a:r>
                <a:rPr lang="en-GB" sz="2800"/>
                <a:t> </a:t>
              </a:r>
            </a:p>
          </p:txBody>
        </p:sp>
        <p:sp>
          <p:nvSpPr>
            <p:cNvPr id="67591" name="Rectangle 4"/>
            <p:cNvSpPr>
              <a:spLocks noChangeArrowheads="1"/>
            </p:cNvSpPr>
            <p:nvPr/>
          </p:nvSpPr>
          <p:spPr bwMode="auto">
            <a:xfrm>
              <a:off x="384" y="3504"/>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7587" name="Group 5"/>
          <p:cNvGrpSpPr>
            <a:grpSpLocks/>
          </p:cNvGrpSpPr>
          <p:nvPr/>
        </p:nvGrpSpPr>
        <p:grpSpPr bwMode="auto">
          <a:xfrm>
            <a:off x="2133600" y="4267200"/>
            <a:ext cx="8077200" cy="890588"/>
            <a:chOff x="384" y="2688"/>
            <a:chExt cx="5088" cy="561"/>
          </a:xfrm>
        </p:grpSpPr>
        <p:sp>
          <p:nvSpPr>
            <p:cNvPr id="67588" name="Rectangle 6"/>
            <p:cNvSpPr>
              <a:spLocks noChangeArrowheads="1"/>
            </p:cNvSpPr>
            <p:nvPr/>
          </p:nvSpPr>
          <p:spPr bwMode="auto">
            <a:xfrm>
              <a:off x="384" y="2688"/>
              <a:ext cx="4992" cy="19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89" name="Rectangle 7"/>
            <p:cNvSpPr>
              <a:spLocks noChangeArrowheads="1"/>
            </p:cNvSpPr>
            <p:nvPr/>
          </p:nvSpPr>
          <p:spPr bwMode="auto">
            <a:xfrm>
              <a:off x="384" y="288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 G C</a:t>
              </a:r>
              <a:r>
                <a:rPr lang="en-GB" sz="2800"/>
                <a:t> </a:t>
              </a:r>
              <a:r>
                <a:rPr lang="en-GB" sz="3200"/>
                <a:t>G A T T A G C A T C G T A C G T A</a:t>
              </a:r>
            </a:p>
          </p:txBody>
        </p:sp>
      </p:grpSp>
      <p:pic>
        <p:nvPicPr>
          <p:cNvPr id="2" name="Camera 1">
            <a:extLst>
              <a:ext uri="{FF2B5EF4-FFF2-40B4-BE49-F238E27FC236}">
                <a16:creationId xmlns:a16="http://schemas.microsoft.com/office/drawing/2014/main" id="{C75B50CC-898F-30DF-C697-AB77DF5F8F7E}"/>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4DC4EFE0-A8E0-08A7-F9E0-0472C4D09CBE}"/>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730859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10" name="Group 2"/>
          <p:cNvGrpSpPr>
            <a:grpSpLocks/>
          </p:cNvGrpSpPr>
          <p:nvPr/>
        </p:nvGrpSpPr>
        <p:grpSpPr bwMode="auto">
          <a:xfrm>
            <a:off x="-2362200" y="2971800"/>
            <a:ext cx="8153400" cy="890588"/>
            <a:chOff x="-2448" y="1872"/>
            <a:chExt cx="5136" cy="561"/>
          </a:xfrm>
        </p:grpSpPr>
        <p:grpSp>
          <p:nvGrpSpPr>
            <p:cNvPr id="68612" name="Group 3"/>
            <p:cNvGrpSpPr>
              <a:grpSpLocks/>
            </p:cNvGrpSpPr>
            <p:nvPr/>
          </p:nvGrpSpPr>
          <p:grpSpPr bwMode="auto">
            <a:xfrm>
              <a:off x="-2448" y="1872"/>
              <a:ext cx="432" cy="561"/>
              <a:chOff x="-2448" y="1872"/>
              <a:chExt cx="432" cy="561"/>
            </a:xfrm>
          </p:grpSpPr>
          <p:sp>
            <p:nvSpPr>
              <p:cNvPr id="68627" name="Rectangle 4"/>
              <p:cNvSpPr>
                <a:spLocks noChangeArrowheads="1"/>
              </p:cNvSpPr>
              <p:nvPr/>
            </p:nvSpPr>
            <p:spPr bwMode="auto">
              <a:xfrm>
                <a:off x="-2448"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68628" name="Rectangle 5"/>
              <p:cNvSpPr>
                <a:spLocks noChangeArrowheads="1"/>
              </p:cNvSpPr>
              <p:nvPr/>
            </p:nvSpPr>
            <p:spPr bwMode="auto">
              <a:xfrm>
                <a:off x="-2352"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8613" name="Group 6"/>
            <p:cNvGrpSpPr>
              <a:grpSpLocks/>
            </p:cNvGrpSpPr>
            <p:nvPr/>
          </p:nvGrpSpPr>
          <p:grpSpPr bwMode="auto">
            <a:xfrm>
              <a:off x="-2208" y="1872"/>
              <a:ext cx="432" cy="561"/>
              <a:chOff x="-2208" y="1872"/>
              <a:chExt cx="432" cy="561"/>
            </a:xfrm>
          </p:grpSpPr>
          <p:sp>
            <p:nvSpPr>
              <p:cNvPr id="68625" name="Rectangle 7"/>
              <p:cNvSpPr>
                <a:spLocks noChangeArrowheads="1"/>
              </p:cNvSpPr>
              <p:nvPr/>
            </p:nvSpPr>
            <p:spPr bwMode="auto">
              <a:xfrm>
                <a:off x="-2208"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8626" name="Rectangle 8"/>
              <p:cNvSpPr>
                <a:spLocks noChangeArrowheads="1"/>
              </p:cNvSpPr>
              <p:nvPr/>
            </p:nvSpPr>
            <p:spPr bwMode="auto">
              <a:xfrm>
                <a:off x="-2112"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8614" name="Group 9"/>
            <p:cNvGrpSpPr>
              <a:grpSpLocks/>
            </p:cNvGrpSpPr>
            <p:nvPr/>
          </p:nvGrpSpPr>
          <p:grpSpPr bwMode="auto">
            <a:xfrm>
              <a:off x="-1968" y="1872"/>
              <a:ext cx="432" cy="561"/>
              <a:chOff x="-1968" y="1872"/>
              <a:chExt cx="432" cy="561"/>
            </a:xfrm>
          </p:grpSpPr>
          <p:sp>
            <p:nvSpPr>
              <p:cNvPr id="68623" name="Rectangle 10"/>
              <p:cNvSpPr>
                <a:spLocks noChangeArrowheads="1"/>
              </p:cNvSpPr>
              <p:nvPr/>
            </p:nvSpPr>
            <p:spPr bwMode="auto">
              <a:xfrm>
                <a:off x="-1968" y="2064"/>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68624" name="Rectangle 11"/>
              <p:cNvSpPr>
                <a:spLocks noChangeArrowheads="1"/>
              </p:cNvSpPr>
              <p:nvPr/>
            </p:nvSpPr>
            <p:spPr bwMode="auto">
              <a:xfrm>
                <a:off x="-1872" y="1872"/>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8615" name="Group 12"/>
            <p:cNvGrpSpPr>
              <a:grpSpLocks/>
            </p:cNvGrpSpPr>
            <p:nvPr/>
          </p:nvGrpSpPr>
          <p:grpSpPr bwMode="auto">
            <a:xfrm>
              <a:off x="-1488" y="1872"/>
              <a:ext cx="480" cy="561"/>
              <a:chOff x="-1488" y="1872"/>
              <a:chExt cx="480" cy="561"/>
            </a:xfrm>
          </p:grpSpPr>
          <p:sp>
            <p:nvSpPr>
              <p:cNvPr id="68621" name="Rectangle 13"/>
              <p:cNvSpPr>
                <a:spLocks noChangeArrowheads="1"/>
              </p:cNvSpPr>
              <p:nvPr/>
            </p:nvSpPr>
            <p:spPr bwMode="auto">
              <a:xfrm>
                <a:off x="-1488" y="2064"/>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68622" name="Rectangle 14"/>
              <p:cNvSpPr>
                <a:spLocks noChangeArrowheads="1"/>
              </p:cNvSpPr>
              <p:nvPr/>
            </p:nvSpPr>
            <p:spPr bwMode="auto">
              <a:xfrm>
                <a:off x="-1381" y="1872"/>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8616" name="Group 15"/>
            <p:cNvGrpSpPr>
              <a:grpSpLocks/>
            </p:cNvGrpSpPr>
            <p:nvPr/>
          </p:nvGrpSpPr>
          <p:grpSpPr bwMode="auto">
            <a:xfrm>
              <a:off x="-1776" y="1872"/>
              <a:ext cx="528" cy="561"/>
              <a:chOff x="-1776" y="1872"/>
              <a:chExt cx="528" cy="561"/>
            </a:xfrm>
          </p:grpSpPr>
          <p:sp>
            <p:nvSpPr>
              <p:cNvPr id="68619" name="Rectangle 16"/>
              <p:cNvSpPr>
                <a:spLocks noChangeArrowheads="1"/>
              </p:cNvSpPr>
              <p:nvPr/>
            </p:nvSpPr>
            <p:spPr bwMode="auto">
              <a:xfrm>
                <a:off x="-1776" y="2064"/>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8620" name="Rectangle 17"/>
              <p:cNvSpPr>
                <a:spLocks noChangeArrowheads="1"/>
              </p:cNvSpPr>
              <p:nvPr/>
            </p:nvSpPr>
            <p:spPr bwMode="auto">
              <a:xfrm>
                <a:off x="-1659" y="1872"/>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8617" name="Rectangle 18"/>
            <p:cNvSpPr>
              <a:spLocks noChangeArrowheads="1"/>
            </p:cNvSpPr>
            <p:nvPr/>
          </p:nvSpPr>
          <p:spPr bwMode="auto">
            <a:xfrm>
              <a:off x="-2400" y="1872"/>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8618" name="Rectangle 19"/>
            <p:cNvSpPr>
              <a:spLocks noChangeArrowheads="1"/>
            </p:cNvSpPr>
            <p:nvPr/>
          </p:nvSpPr>
          <p:spPr bwMode="auto">
            <a:xfrm>
              <a:off x="-2400" y="2064"/>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68611"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F040F869-BFBC-AD75-CC8F-CE75EA303661}"/>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18A909D6-574B-01CF-498D-CF192FB7F780}"/>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837906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2"/>
          <p:cNvGrpSpPr>
            <a:grpSpLocks/>
          </p:cNvGrpSpPr>
          <p:nvPr/>
        </p:nvGrpSpPr>
        <p:grpSpPr bwMode="auto">
          <a:xfrm>
            <a:off x="-762000" y="3048000"/>
            <a:ext cx="8153400" cy="890588"/>
            <a:chOff x="-1440" y="1920"/>
            <a:chExt cx="5136" cy="561"/>
          </a:xfrm>
        </p:grpSpPr>
        <p:grpSp>
          <p:nvGrpSpPr>
            <p:cNvPr id="69636" name="Group 3"/>
            <p:cNvGrpSpPr>
              <a:grpSpLocks/>
            </p:cNvGrpSpPr>
            <p:nvPr/>
          </p:nvGrpSpPr>
          <p:grpSpPr bwMode="auto">
            <a:xfrm>
              <a:off x="-1440" y="1920"/>
              <a:ext cx="432" cy="561"/>
              <a:chOff x="-1440" y="1920"/>
              <a:chExt cx="432" cy="561"/>
            </a:xfrm>
          </p:grpSpPr>
          <p:sp>
            <p:nvSpPr>
              <p:cNvPr id="69651" name="Rectangle 4"/>
              <p:cNvSpPr>
                <a:spLocks noChangeArrowheads="1"/>
              </p:cNvSpPr>
              <p:nvPr/>
            </p:nvSpPr>
            <p:spPr bwMode="auto">
              <a:xfrm>
                <a:off x="-1440"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69652" name="Rectangle 5"/>
              <p:cNvSpPr>
                <a:spLocks noChangeArrowheads="1"/>
              </p:cNvSpPr>
              <p:nvPr/>
            </p:nvSpPr>
            <p:spPr bwMode="auto">
              <a:xfrm>
                <a:off x="-134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9637" name="Group 6"/>
            <p:cNvGrpSpPr>
              <a:grpSpLocks/>
            </p:cNvGrpSpPr>
            <p:nvPr/>
          </p:nvGrpSpPr>
          <p:grpSpPr bwMode="auto">
            <a:xfrm>
              <a:off x="-1200" y="1920"/>
              <a:ext cx="432" cy="561"/>
              <a:chOff x="-1200" y="1920"/>
              <a:chExt cx="432" cy="561"/>
            </a:xfrm>
          </p:grpSpPr>
          <p:sp>
            <p:nvSpPr>
              <p:cNvPr id="69649" name="Rectangle 7"/>
              <p:cNvSpPr>
                <a:spLocks noChangeArrowheads="1"/>
              </p:cNvSpPr>
              <p:nvPr/>
            </p:nvSpPr>
            <p:spPr bwMode="auto">
              <a:xfrm>
                <a:off x="-1200"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9650" name="Rectangle 8"/>
              <p:cNvSpPr>
                <a:spLocks noChangeArrowheads="1"/>
              </p:cNvSpPr>
              <p:nvPr/>
            </p:nvSpPr>
            <p:spPr bwMode="auto">
              <a:xfrm>
                <a:off x="-110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9638" name="Group 9"/>
            <p:cNvGrpSpPr>
              <a:grpSpLocks/>
            </p:cNvGrpSpPr>
            <p:nvPr/>
          </p:nvGrpSpPr>
          <p:grpSpPr bwMode="auto">
            <a:xfrm>
              <a:off x="-960" y="1920"/>
              <a:ext cx="432" cy="561"/>
              <a:chOff x="-960" y="1920"/>
              <a:chExt cx="432" cy="561"/>
            </a:xfrm>
          </p:grpSpPr>
          <p:sp>
            <p:nvSpPr>
              <p:cNvPr id="69647" name="Rectangle 10"/>
              <p:cNvSpPr>
                <a:spLocks noChangeArrowheads="1"/>
              </p:cNvSpPr>
              <p:nvPr/>
            </p:nvSpPr>
            <p:spPr bwMode="auto">
              <a:xfrm>
                <a:off x="-960"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69648" name="Rectangle 11"/>
              <p:cNvSpPr>
                <a:spLocks noChangeArrowheads="1"/>
              </p:cNvSpPr>
              <p:nvPr/>
            </p:nvSpPr>
            <p:spPr bwMode="auto">
              <a:xfrm>
                <a:off x="-864"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9639" name="Group 12"/>
            <p:cNvGrpSpPr>
              <a:grpSpLocks/>
            </p:cNvGrpSpPr>
            <p:nvPr/>
          </p:nvGrpSpPr>
          <p:grpSpPr bwMode="auto">
            <a:xfrm>
              <a:off x="-480" y="1920"/>
              <a:ext cx="480" cy="561"/>
              <a:chOff x="-480" y="1920"/>
              <a:chExt cx="480" cy="561"/>
            </a:xfrm>
          </p:grpSpPr>
          <p:sp>
            <p:nvSpPr>
              <p:cNvPr id="69645" name="Rectangle 13"/>
              <p:cNvSpPr>
                <a:spLocks noChangeArrowheads="1"/>
              </p:cNvSpPr>
              <p:nvPr/>
            </p:nvSpPr>
            <p:spPr bwMode="auto">
              <a:xfrm>
                <a:off x="-480" y="2112"/>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69646" name="Rectangle 14"/>
              <p:cNvSpPr>
                <a:spLocks noChangeArrowheads="1"/>
              </p:cNvSpPr>
              <p:nvPr/>
            </p:nvSpPr>
            <p:spPr bwMode="auto">
              <a:xfrm>
                <a:off x="-373" y="1920"/>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9640" name="Group 15"/>
            <p:cNvGrpSpPr>
              <a:grpSpLocks/>
            </p:cNvGrpSpPr>
            <p:nvPr/>
          </p:nvGrpSpPr>
          <p:grpSpPr bwMode="auto">
            <a:xfrm>
              <a:off x="-768" y="1920"/>
              <a:ext cx="528" cy="561"/>
              <a:chOff x="-768" y="1920"/>
              <a:chExt cx="528" cy="561"/>
            </a:xfrm>
          </p:grpSpPr>
          <p:sp>
            <p:nvSpPr>
              <p:cNvPr id="69643" name="Rectangle 16"/>
              <p:cNvSpPr>
                <a:spLocks noChangeArrowheads="1"/>
              </p:cNvSpPr>
              <p:nvPr/>
            </p:nvSpPr>
            <p:spPr bwMode="auto">
              <a:xfrm>
                <a:off x="-768" y="2112"/>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69644" name="Rectangle 17"/>
              <p:cNvSpPr>
                <a:spLocks noChangeArrowheads="1"/>
              </p:cNvSpPr>
              <p:nvPr/>
            </p:nvSpPr>
            <p:spPr bwMode="auto">
              <a:xfrm>
                <a:off x="-651" y="1920"/>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9641" name="Rectangle 18"/>
            <p:cNvSpPr>
              <a:spLocks noChangeArrowheads="1"/>
            </p:cNvSpPr>
            <p:nvPr/>
          </p:nvSpPr>
          <p:spPr bwMode="auto">
            <a:xfrm>
              <a:off x="-1392" y="1920"/>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9642" name="Rectangle 19"/>
            <p:cNvSpPr>
              <a:spLocks noChangeArrowheads="1"/>
            </p:cNvSpPr>
            <p:nvPr/>
          </p:nvSpPr>
          <p:spPr bwMode="auto">
            <a:xfrm>
              <a:off x="-1392" y="211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69635"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677A07CE-0EA8-4F75-F188-6962D83A6655}"/>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DBAB05D9-4007-616F-0C3F-7F710423836C}"/>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611089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8" name="Group 2"/>
          <p:cNvGrpSpPr>
            <a:grpSpLocks/>
          </p:cNvGrpSpPr>
          <p:nvPr/>
        </p:nvGrpSpPr>
        <p:grpSpPr bwMode="auto">
          <a:xfrm>
            <a:off x="914400" y="3048000"/>
            <a:ext cx="8153400" cy="890588"/>
            <a:chOff x="-384" y="1920"/>
            <a:chExt cx="5136" cy="561"/>
          </a:xfrm>
        </p:grpSpPr>
        <p:grpSp>
          <p:nvGrpSpPr>
            <p:cNvPr id="70660" name="Group 3"/>
            <p:cNvGrpSpPr>
              <a:grpSpLocks/>
            </p:cNvGrpSpPr>
            <p:nvPr/>
          </p:nvGrpSpPr>
          <p:grpSpPr bwMode="auto">
            <a:xfrm>
              <a:off x="-384" y="1920"/>
              <a:ext cx="432" cy="561"/>
              <a:chOff x="-384" y="1920"/>
              <a:chExt cx="432" cy="561"/>
            </a:xfrm>
          </p:grpSpPr>
          <p:sp>
            <p:nvSpPr>
              <p:cNvPr id="70675" name="Rectangle 4"/>
              <p:cNvSpPr>
                <a:spLocks noChangeArrowheads="1"/>
              </p:cNvSpPr>
              <p:nvPr/>
            </p:nvSpPr>
            <p:spPr bwMode="auto">
              <a:xfrm>
                <a:off x="-384"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70676" name="Rectangle 5"/>
              <p:cNvSpPr>
                <a:spLocks noChangeArrowheads="1"/>
              </p:cNvSpPr>
              <p:nvPr/>
            </p:nvSpPr>
            <p:spPr bwMode="auto">
              <a:xfrm>
                <a:off x="-288"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0661" name="Group 6"/>
            <p:cNvGrpSpPr>
              <a:grpSpLocks/>
            </p:cNvGrpSpPr>
            <p:nvPr/>
          </p:nvGrpSpPr>
          <p:grpSpPr bwMode="auto">
            <a:xfrm>
              <a:off x="-144" y="1920"/>
              <a:ext cx="432" cy="561"/>
              <a:chOff x="-144" y="1920"/>
              <a:chExt cx="432" cy="561"/>
            </a:xfrm>
          </p:grpSpPr>
          <p:sp>
            <p:nvSpPr>
              <p:cNvPr id="70673" name="Rectangle 7"/>
              <p:cNvSpPr>
                <a:spLocks noChangeArrowheads="1"/>
              </p:cNvSpPr>
              <p:nvPr/>
            </p:nvSpPr>
            <p:spPr bwMode="auto">
              <a:xfrm>
                <a:off x="-144"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0674" name="Rectangle 8"/>
              <p:cNvSpPr>
                <a:spLocks noChangeArrowheads="1"/>
              </p:cNvSpPr>
              <p:nvPr/>
            </p:nvSpPr>
            <p:spPr bwMode="auto">
              <a:xfrm>
                <a:off x="-48"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0662" name="Group 9"/>
            <p:cNvGrpSpPr>
              <a:grpSpLocks/>
            </p:cNvGrpSpPr>
            <p:nvPr/>
          </p:nvGrpSpPr>
          <p:grpSpPr bwMode="auto">
            <a:xfrm>
              <a:off x="96" y="1920"/>
              <a:ext cx="432" cy="561"/>
              <a:chOff x="96" y="1920"/>
              <a:chExt cx="432" cy="561"/>
            </a:xfrm>
          </p:grpSpPr>
          <p:sp>
            <p:nvSpPr>
              <p:cNvPr id="70671" name="Rectangle 10"/>
              <p:cNvSpPr>
                <a:spLocks noChangeArrowheads="1"/>
              </p:cNvSpPr>
              <p:nvPr/>
            </p:nvSpPr>
            <p:spPr bwMode="auto">
              <a:xfrm>
                <a:off x="96"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70672" name="Rectangle 11"/>
              <p:cNvSpPr>
                <a:spLocks noChangeArrowheads="1"/>
              </p:cNvSpPr>
              <p:nvPr/>
            </p:nvSpPr>
            <p:spPr bwMode="auto">
              <a:xfrm>
                <a:off x="192"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0663" name="Group 12"/>
            <p:cNvGrpSpPr>
              <a:grpSpLocks/>
            </p:cNvGrpSpPr>
            <p:nvPr/>
          </p:nvGrpSpPr>
          <p:grpSpPr bwMode="auto">
            <a:xfrm>
              <a:off x="576" y="1920"/>
              <a:ext cx="480" cy="561"/>
              <a:chOff x="576" y="1920"/>
              <a:chExt cx="480" cy="561"/>
            </a:xfrm>
          </p:grpSpPr>
          <p:sp>
            <p:nvSpPr>
              <p:cNvPr id="70669" name="Rectangle 13"/>
              <p:cNvSpPr>
                <a:spLocks noChangeArrowheads="1"/>
              </p:cNvSpPr>
              <p:nvPr/>
            </p:nvSpPr>
            <p:spPr bwMode="auto">
              <a:xfrm>
                <a:off x="576" y="2112"/>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70670" name="Rectangle 14"/>
              <p:cNvSpPr>
                <a:spLocks noChangeArrowheads="1"/>
              </p:cNvSpPr>
              <p:nvPr/>
            </p:nvSpPr>
            <p:spPr bwMode="auto">
              <a:xfrm>
                <a:off x="683" y="1920"/>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0664" name="Group 15"/>
            <p:cNvGrpSpPr>
              <a:grpSpLocks/>
            </p:cNvGrpSpPr>
            <p:nvPr/>
          </p:nvGrpSpPr>
          <p:grpSpPr bwMode="auto">
            <a:xfrm>
              <a:off x="288" y="1920"/>
              <a:ext cx="528" cy="561"/>
              <a:chOff x="288" y="1920"/>
              <a:chExt cx="528" cy="561"/>
            </a:xfrm>
          </p:grpSpPr>
          <p:sp>
            <p:nvSpPr>
              <p:cNvPr id="70667" name="Rectangle 16"/>
              <p:cNvSpPr>
                <a:spLocks noChangeArrowheads="1"/>
              </p:cNvSpPr>
              <p:nvPr/>
            </p:nvSpPr>
            <p:spPr bwMode="auto">
              <a:xfrm>
                <a:off x="288" y="2112"/>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0668" name="Rectangle 17"/>
              <p:cNvSpPr>
                <a:spLocks noChangeArrowheads="1"/>
              </p:cNvSpPr>
              <p:nvPr/>
            </p:nvSpPr>
            <p:spPr bwMode="auto">
              <a:xfrm>
                <a:off x="405" y="1920"/>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70665" name="Rectangle 18"/>
            <p:cNvSpPr>
              <a:spLocks noChangeArrowheads="1"/>
            </p:cNvSpPr>
            <p:nvPr/>
          </p:nvSpPr>
          <p:spPr bwMode="auto">
            <a:xfrm>
              <a:off x="-336" y="1920"/>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0666" name="Rectangle 19"/>
            <p:cNvSpPr>
              <a:spLocks noChangeArrowheads="1"/>
            </p:cNvSpPr>
            <p:nvPr/>
          </p:nvSpPr>
          <p:spPr bwMode="auto">
            <a:xfrm>
              <a:off x="-336" y="211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70659"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EE6A76C0-BD07-FA71-3CC3-73159614A159}"/>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96604C76-2D39-B786-F5E9-8B7F3F50BA5A}"/>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711359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2" name="Group 2"/>
          <p:cNvGrpSpPr>
            <a:grpSpLocks/>
          </p:cNvGrpSpPr>
          <p:nvPr/>
        </p:nvGrpSpPr>
        <p:grpSpPr bwMode="auto">
          <a:xfrm>
            <a:off x="2819400" y="3048000"/>
            <a:ext cx="8153400" cy="890588"/>
            <a:chOff x="816" y="1920"/>
            <a:chExt cx="5136" cy="561"/>
          </a:xfrm>
        </p:grpSpPr>
        <p:grpSp>
          <p:nvGrpSpPr>
            <p:cNvPr id="71684" name="Group 3"/>
            <p:cNvGrpSpPr>
              <a:grpSpLocks/>
            </p:cNvGrpSpPr>
            <p:nvPr/>
          </p:nvGrpSpPr>
          <p:grpSpPr bwMode="auto">
            <a:xfrm>
              <a:off x="816" y="1920"/>
              <a:ext cx="432" cy="561"/>
              <a:chOff x="816" y="1920"/>
              <a:chExt cx="432" cy="561"/>
            </a:xfrm>
          </p:grpSpPr>
          <p:sp>
            <p:nvSpPr>
              <p:cNvPr id="71699" name="Rectangle 4"/>
              <p:cNvSpPr>
                <a:spLocks noChangeArrowheads="1"/>
              </p:cNvSpPr>
              <p:nvPr/>
            </p:nvSpPr>
            <p:spPr bwMode="auto">
              <a:xfrm>
                <a:off x="816"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71700" name="Rectangle 5"/>
              <p:cNvSpPr>
                <a:spLocks noChangeArrowheads="1"/>
              </p:cNvSpPr>
              <p:nvPr/>
            </p:nvSpPr>
            <p:spPr bwMode="auto">
              <a:xfrm>
                <a:off x="912"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1685" name="Group 6"/>
            <p:cNvGrpSpPr>
              <a:grpSpLocks/>
            </p:cNvGrpSpPr>
            <p:nvPr/>
          </p:nvGrpSpPr>
          <p:grpSpPr bwMode="auto">
            <a:xfrm>
              <a:off x="1056" y="1920"/>
              <a:ext cx="432" cy="561"/>
              <a:chOff x="1056" y="1920"/>
              <a:chExt cx="432" cy="561"/>
            </a:xfrm>
          </p:grpSpPr>
          <p:sp>
            <p:nvSpPr>
              <p:cNvPr id="71697" name="Rectangle 7"/>
              <p:cNvSpPr>
                <a:spLocks noChangeArrowheads="1"/>
              </p:cNvSpPr>
              <p:nvPr/>
            </p:nvSpPr>
            <p:spPr bwMode="auto">
              <a:xfrm>
                <a:off x="1056"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1698" name="Rectangle 8"/>
              <p:cNvSpPr>
                <a:spLocks noChangeArrowheads="1"/>
              </p:cNvSpPr>
              <p:nvPr/>
            </p:nvSpPr>
            <p:spPr bwMode="auto">
              <a:xfrm>
                <a:off x="1152"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1686" name="Group 9"/>
            <p:cNvGrpSpPr>
              <a:grpSpLocks/>
            </p:cNvGrpSpPr>
            <p:nvPr/>
          </p:nvGrpSpPr>
          <p:grpSpPr bwMode="auto">
            <a:xfrm>
              <a:off x="1296" y="1920"/>
              <a:ext cx="432" cy="561"/>
              <a:chOff x="1296" y="1920"/>
              <a:chExt cx="432" cy="561"/>
            </a:xfrm>
          </p:grpSpPr>
          <p:sp>
            <p:nvSpPr>
              <p:cNvPr id="71695" name="Rectangle 10"/>
              <p:cNvSpPr>
                <a:spLocks noChangeArrowheads="1"/>
              </p:cNvSpPr>
              <p:nvPr/>
            </p:nvSpPr>
            <p:spPr bwMode="auto">
              <a:xfrm>
                <a:off x="1296" y="2112"/>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71696" name="Rectangle 11"/>
              <p:cNvSpPr>
                <a:spLocks noChangeArrowheads="1"/>
              </p:cNvSpPr>
              <p:nvPr/>
            </p:nvSpPr>
            <p:spPr bwMode="auto">
              <a:xfrm>
                <a:off x="1392" y="1920"/>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1687" name="Group 12"/>
            <p:cNvGrpSpPr>
              <a:grpSpLocks/>
            </p:cNvGrpSpPr>
            <p:nvPr/>
          </p:nvGrpSpPr>
          <p:grpSpPr bwMode="auto">
            <a:xfrm>
              <a:off x="1776" y="1920"/>
              <a:ext cx="480" cy="561"/>
              <a:chOff x="1776" y="1920"/>
              <a:chExt cx="480" cy="561"/>
            </a:xfrm>
          </p:grpSpPr>
          <p:sp>
            <p:nvSpPr>
              <p:cNvPr id="71693" name="Rectangle 13"/>
              <p:cNvSpPr>
                <a:spLocks noChangeArrowheads="1"/>
              </p:cNvSpPr>
              <p:nvPr/>
            </p:nvSpPr>
            <p:spPr bwMode="auto">
              <a:xfrm>
                <a:off x="1776" y="2112"/>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71694" name="Rectangle 14"/>
              <p:cNvSpPr>
                <a:spLocks noChangeArrowheads="1"/>
              </p:cNvSpPr>
              <p:nvPr/>
            </p:nvSpPr>
            <p:spPr bwMode="auto">
              <a:xfrm>
                <a:off x="1883" y="1920"/>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1688" name="Group 15"/>
            <p:cNvGrpSpPr>
              <a:grpSpLocks/>
            </p:cNvGrpSpPr>
            <p:nvPr/>
          </p:nvGrpSpPr>
          <p:grpSpPr bwMode="auto">
            <a:xfrm>
              <a:off x="1488" y="1920"/>
              <a:ext cx="528" cy="561"/>
              <a:chOff x="1488" y="1920"/>
              <a:chExt cx="528" cy="561"/>
            </a:xfrm>
          </p:grpSpPr>
          <p:sp>
            <p:nvSpPr>
              <p:cNvPr id="71691" name="Rectangle 16"/>
              <p:cNvSpPr>
                <a:spLocks noChangeArrowheads="1"/>
              </p:cNvSpPr>
              <p:nvPr/>
            </p:nvSpPr>
            <p:spPr bwMode="auto">
              <a:xfrm>
                <a:off x="1488" y="2112"/>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1692" name="Rectangle 17"/>
              <p:cNvSpPr>
                <a:spLocks noChangeArrowheads="1"/>
              </p:cNvSpPr>
              <p:nvPr/>
            </p:nvSpPr>
            <p:spPr bwMode="auto">
              <a:xfrm>
                <a:off x="1605" y="1920"/>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71689" name="Rectangle 18"/>
            <p:cNvSpPr>
              <a:spLocks noChangeArrowheads="1"/>
            </p:cNvSpPr>
            <p:nvPr/>
          </p:nvSpPr>
          <p:spPr bwMode="auto">
            <a:xfrm>
              <a:off x="864" y="1920"/>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690" name="Rectangle 19"/>
            <p:cNvSpPr>
              <a:spLocks noChangeArrowheads="1"/>
            </p:cNvSpPr>
            <p:nvPr/>
          </p:nvSpPr>
          <p:spPr bwMode="auto">
            <a:xfrm>
              <a:off x="864" y="2112"/>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71683"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556A329E-EF17-7270-9021-C850DD3F35B4}"/>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C2302724-D72E-8534-9975-4F719F081490}"/>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848494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6" name="Group 2"/>
          <p:cNvGrpSpPr>
            <a:grpSpLocks/>
          </p:cNvGrpSpPr>
          <p:nvPr/>
        </p:nvGrpSpPr>
        <p:grpSpPr bwMode="auto">
          <a:xfrm>
            <a:off x="4419600" y="3124200"/>
            <a:ext cx="8153400" cy="890588"/>
            <a:chOff x="1824" y="1968"/>
            <a:chExt cx="5136" cy="561"/>
          </a:xfrm>
        </p:grpSpPr>
        <p:grpSp>
          <p:nvGrpSpPr>
            <p:cNvPr id="72709" name="Group 3"/>
            <p:cNvGrpSpPr>
              <a:grpSpLocks/>
            </p:cNvGrpSpPr>
            <p:nvPr/>
          </p:nvGrpSpPr>
          <p:grpSpPr bwMode="auto">
            <a:xfrm>
              <a:off x="1824" y="1968"/>
              <a:ext cx="432" cy="561"/>
              <a:chOff x="1824" y="1968"/>
              <a:chExt cx="432" cy="561"/>
            </a:xfrm>
          </p:grpSpPr>
          <p:sp>
            <p:nvSpPr>
              <p:cNvPr id="72724" name="Rectangle 4"/>
              <p:cNvSpPr>
                <a:spLocks noChangeArrowheads="1"/>
              </p:cNvSpPr>
              <p:nvPr/>
            </p:nvSpPr>
            <p:spPr bwMode="auto">
              <a:xfrm>
                <a:off x="182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72725" name="Rectangle 5"/>
              <p:cNvSpPr>
                <a:spLocks noChangeArrowheads="1"/>
              </p:cNvSpPr>
              <p:nvPr/>
            </p:nvSpPr>
            <p:spPr bwMode="auto">
              <a:xfrm>
                <a:off x="192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2710" name="Group 6"/>
            <p:cNvGrpSpPr>
              <a:grpSpLocks/>
            </p:cNvGrpSpPr>
            <p:nvPr/>
          </p:nvGrpSpPr>
          <p:grpSpPr bwMode="auto">
            <a:xfrm>
              <a:off x="2064" y="1968"/>
              <a:ext cx="432" cy="561"/>
              <a:chOff x="2064" y="1968"/>
              <a:chExt cx="432" cy="561"/>
            </a:xfrm>
          </p:grpSpPr>
          <p:sp>
            <p:nvSpPr>
              <p:cNvPr id="72722" name="Rectangle 7"/>
              <p:cNvSpPr>
                <a:spLocks noChangeArrowheads="1"/>
              </p:cNvSpPr>
              <p:nvPr/>
            </p:nvSpPr>
            <p:spPr bwMode="auto">
              <a:xfrm>
                <a:off x="206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2723" name="Rectangle 8"/>
              <p:cNvSpPr>
                <a:spLocks noChangeArrowheads="1"/>
              </p:cNvSpPr>
              <p:nvPr/>
            </p:nvSpPr>
            <p:spPr bwMode="auto">
              <a:xfrm>
                <a:off x="216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2711" name="Group 9"/>
            <p:cNvGrpSpPr>
              <a:grpSpLocks/>
            </p:cNvGrpSpPr>
            <p:nvPr/>
          </p:nvGrpSpPr>
          <p:grpSpPr bwMode="auto">
            <a:xfrm>
              <a:off x="2304" y="1968"/>
              <a:ext cx="432" cy="561"/>
              <a:chOff x="2304" y="1968"/>
              <a:chExt cx="432" cy="561"/>
            </a:xfrm>
          </p:grpSpPr>
          <p:sp>
            <p:nvSpPr>
              <p:cNvPr id="72720" name="Rectangle 10"/>
              <p:cNvSpPr>
                <a:spLocks noChangeArrowheads="1"/>
              </p:cNvSpPr>
              <p:nvPr/>
            </p:nvSpPr>
            <p:spPr bwMode="auto">
              <a:xfrm>
                <a:off x="230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72721" name="Rectangle 11"/>
              <p:cNvSpPr>
                <a:spLocks noChangeArrowheads="1"/>
              </p:cNvSpPr>
              <p:nvPr/>
            </p:nvSpPr>
            <p:spPr bwMode="auto">
              <a:xfrm>
                <a:off x="240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2712" name="Group 12"/>
            <p:cNvGrpSpPr>
              <a:grpSpLocks/>
            </p:cNvGrpSpPr>
            <p:nvPr/>
          </p:nvGrpSpPr>
          <p:grpSpPr bwMode="auto">
            <a:xfrm>
              <a:off x="2784" y="1968"/>
              <a:ext cx="480" cy="561"/>
              <a:chOff x="2784" y="1968"/>
              <a:chExt cx="480" cy="561"/>
            </a:xfrm>
          </p:grpSpPr>
          <p:sp>
            <p:nvSpPr>
              <p:cNvPr id="72718" name="Rectangle 13"/>
              <p:cNvSpPr>
                <a:spLocks noChangeArrowheads="1"/>
              </p:cNvSpPr>
              <p:nvPr/>
            </p:nvSpPr>
            <p:spPr bwMode="auto">
              <a:xfrm>
                <a:off x="2784" y="2160"/>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72719" name="Rectangle 14"/>
              <p:cNvSpPr>
                <a:spLocks noChangeArrowheads="1"/>
              </p:cNvSpPr>
              <p:nvPr/>
            </p:nvSpPr>
            <p:spPr bwMode="auto">
              <a:xfrm>
                <a:off x="2891" y="1968"/>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2713" name="Group 15"/>
            <p:cNvGrpSpPr>
              <a:grpSpLocks/>
            </p:cNvGrpSpPr>
            <p:nvPr/>
          </p:nvGrpSpPr>
          <p:grpSpPr bwMode="auto">
            <a:xfrm>
              <a:off x="2496" y="1968"/>
              <a:ext cx="528" cy="561"/>
              <a:chOff x="2496" y="1968"/>
              <a:chExt cx="528" cy="561"/>
            </a:xfrm>
          </p:grpSpPr>
          <p:sp>
            <p:nvSpPr>
              <p:cNvPr id="72716" name="Rectangle 16"/>
              <p:cNvSpPr>
                <a:spLocks noChangeArrowheads="1"/>
              </p:cNvSpPr>
              <p:nvPr/>
            </p:nvSpPr>
            <p:spPr bwMode="auto">
              <a:xfrm>
                <a:off x="2496" y="2160"/>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2717" name="Rectangle 17"/>
              <p:cNvSpPr>
                <a:spLocks noChangeArrowheads="1"/>
              </p:cNvSpPr>
              <p:nvPr/>
            </p:nvSpPr>
            <p:spPr bwMode="auto">
              <a:xfrm>
                <a:off x="2613" y="1968"/>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72714" name="Rectangle 18"/>
            <p:cNvSpPr>
              <a:spLocks noChangeArrowheads="1"/>
            </p:cNvSpPr>
            <p:nvPr/>
          </p:nvSpPr>
          <p:spPr bwMode="auto">
            <a:xfrm>
              <a:off x="1872" y="1968"/>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2715" name="Rectangle 19"/>
            <p:cNvSpPr>
              <a:spLocks noChangeArrowheads="1"/>
            </p:cNvSpPr>
            <p:nvPr/>
          </p:nvSpPr>
          <p:spPr bwMode="auto">
            <a:xfrm>
              <a:off x="1872" y="216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72707"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72708" name="Rectangle 21"/>
          <p:cNvSpPr>
            <a:spLocks noChangeArrowheads="1"/>
          </p:cNvSpPr>
          <p:nvPr/>
        </p:nvSpPr>
        <p:spPr bwMode="auto">
          <a:xfrm>
            <a:off x="2362200" y="838201"/>
            <a:ext cx="4648200" cy="15703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the mRNA leaves the nucleus via a pore in the nuclear membrane</a:t>
            </a:r>
          </a:p>
        </p:txBody>
      </p:sp>
      <p:pic>
        <p:nvPicPr>
          <p:cNvPr id="2" name="Camera 1">
            <a:extLst>
              <a:ext uri="{FF2B5EF4-FFF2-40B4-BE49-F238E27FC236}">
                <a16:creationId xmlns:a16="http://schemas.microsoft.com/office/drawing/2014/main" id="{8BEB7EBE-7A55-9EFD-3C40-F5C0EB3EAC9D}"/>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7CDD469F-D894-5D5E-DCAB-B797BAB50218}"/>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543400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Group 2"/>
          <p:cNvGrpSpPr>
            <a:grpSpLocks/>
          </p:cNvGrpSpPr>
          <p:nvPr/>
        </p:nvGrpSpPr>
        <p:grpSpPr bwMode="auto">
          <a:xfrm>
            <a:off x="6705600" y="3124200"/>
            <a:ext cx="8153400" cy="890588"/>
            <a:chOff x="3264" y="1968"/>
            <a:chExt cx="5136" cy="561"/>
          </a:xfrm>
        </p:grpSpPr>
        <p:grpSp>
          <p:nvGrpSpPr>
            <p:cNvPr id="73732" name="Group 3"/>
            <p:cNvGrpSpPr>
              <a:grpSpLocks/>
            </p:cNvGrpSpPr>
            <p:nvPr/>
          </p:nvGrpSpPr>
          <p:grpSpPr bwMode="auto">
            <a:xfrm>
              <a:off x="3264" y="1968"/>
              <a:ext cx="432" cy="561"/>
              <a:chOff x="3264" y="1968"/>
              <a:chExt cx="432" cy="561"/>
            </a:xfrm>
          </p:grpSpPr>
          <p:sp>
            <p:nvSpPr>
              <p:cNvPr id="73747" name="Rectangle 4"/>
              <p:cNvSpPr>
                <a:spLocks noChangeArrowheads="1"/>
              </p:cNvSpPr>
              <p:nvPr/>
            </p:nvSpPr>
            <p:spPr bwMode="auto">
              <a:xfrm>
                <a:off x="326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73748" name="Rectangle 5"/>
              <p:cNvSpPr>
                <a:spLocks noChangeArrowheads="1"/>
              </p:cNvSpPr>
              <p:nvPr/>
            </p:nvSpPr>
            <p:spPr bwMode="auto">
              <a:xfrm>
                <a:off x="336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3733" name="Group 6"/>
            <p:cNvGrpSpPr>
              <a:grpSpLocks/>
            </p:cNvGrpSpPr>
            <p:nvPr/>
          </p:nvGrpSpPr>
          <p:grpSpPr bwMode="auto">
            <a:xfrm>
              <a:off x="3504" y="1968"/>
              <a:ext cx="432" cy="561"/>
              <a:chOff x="3504" y="1968"/>
              <a:chExt cx="432" cy="561"/>
            </a:xfrm>
          </p:grpSpPr>
          <p:sp>
            <p:nvSpPr>
              <p:cNvPr id="73745" name="Rectangle 7"/>
              <p:cNvSpPr>
                <a:spLocks noChangeArrowheads="1"/>
              </p:cNvSpPr>
              <p:nvPr/>
            </p:nvSpPr>
            <p:spPr bwMode="auto">
              <a:xfrm>
                <a:off x="350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3746" name="Rectangle 8"/>
              <p:cNvSpPr>
                <a:spLocks noChangeArrowheads="1"/>
              </p:cNvSpPr>
              <p:nvPr/>
            </p:nvSpPr>
            <p:spPr bwMode="auto">
              <a:xfrm>
                <a:off x="360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3734" name="Group 9"/>
            <p:cNvGrpSpPr>
              <a:grpSpLocks/>
            </p:cNvGrpSpPr>
            <p:nvPr/>
          </p:nvGrpSpPr>
          <p:grpSpPr bwMode="auto">
            <a:xfrm>
              <a:off x="3744" y="1968"/>
              <a:ext cx="432" cy="561"/>
              <a:chOff x="3744" y="1968"/>
              <a:chExt cx="432" cy="561"/>
            </a:xfrm>
          </p:grpSpPr>
          <p:sp>
            <p:nvSpPr>
              <p:cNvPr id="73743" name="Rectangle 10"/>
              <p:cNvSpPr>
                <a:spLocks noChangeArrowheads="1"/>
              </p:cNvSpPr>
              <p:nvPr/>
            </p:nvSpPr>
            <p:spPr bwMode="auto">
              <a:xfrm>
                <a:off x="374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73744" name="Rectangle 11"/>
              <p:cNvSpPr>
                <a:spLocks noChangeArrowheads="1"/>
              </p:cNvSpPr>
              <p:nvPr/>
            </p:nvSpPr>
            <p:spPr bwMode="auto">
              <a:xfrm>
                <a:off x="384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3735" name="Group 12"/>
            <p:cNvGrpSpPr>
              <a:grpSpLocks/>
            </p:cNvGrpSpPr>
            <p:nvPr/>
          </p:nvGrpSpPr>
          <p:grpSpPr bwMode="auto">
            <a:xfrm>
              <a:off x="4224" y="1968"/>
              <a:ext cx="480" cy="561"/>
              <a:chOff x="4224" y="1968"/>
              <a:chExt cx="480" cy="561"/>
            </a:xfrm>
          </p:grpSpPr>
          <p:sp>
            <p:nvSpPr>
              <p:cNvPr id="73741" name="Rectangle 13"/>
              <p:cNvSpPr>
                <a:spLocks noChangeArrowheads="1"/>
              </p:cNvSpPr>
              <p:nvPr/>
            </p:nvSpPr>
            <p:spPr bwMode="auto">
              <a:xfrm>
                <a:off x="4224" y="2160"/>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73742" name="Rectangle 14"/>
              <p:cNvSpPr>
                <a:spLocks noChangeArrowheads="1"/>
              </p:cNvSpPr>
              <p:nvPr/>
            </p:nvSpPr>
            <p:spPr bwMode="auto">
              <a:xfrm>
                <a:off x="4331" y="1968"/>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3736" name="Group 15"/>
            <p:cNvGrpSpPr>
              <a:grpSpLocks/>
            </p:cNvGrpSpPr>
            <p:nvPr/>
          </p:nvGrpSpPr>
          <p:grpSpPr bwMode="auto">
            <a:xfrm>
              <a:off x="3936" y="1968"/>
              <a:ext cx="528" cy="561"/>
              <a:chOff x="3936" y="1968"/>
              <a:chExt cx="528" cy="561"/>
            </a:xfrm>
          </p:grpSpPr>
          <p:sp>
            <p:nvSpPr>
              <p:cNvPr id="73739" name="Rectangle 16"/>
              <p:cNvSpPr>
                <a:spLocks noChangeArrowheads="1"/>
              </p:cNvSpPr>
              <p:nvPr/>
            </p:nvSpPr>
            <p:spPr bwMode="auto">
              <a:xfrm>
                <a:off x="3936" y="2160"/>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3740" name="Rectangle 17"/>
              <p:cNvSpPr>
                <a:spLocks noChangeArrowheads="1"/>
              </p:cNvSpPr>
              <p:nvPr/>
            </p:nvSpPr>
            <p:spPr bwMode="auto">
              <a:xfrm>
                <a:off x="4053" y="1968"/>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73737" name="Rectangle 18"/>
            <p:cNvSpPr>
              <a:spLocks noChangeArrowheads="1"/>
            </p:cNvSpPr>
            <p:nvPr/>
          </p:nvSpPr>
          <p:spPr bwMode="auto">
            <a:xfrm>
              <a:off x="3312" y="1968"/>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3738" name="Rectangle 19"/>
            <p:cNvSpPr>
              <a:spLocks noChangeArrowheads="1"/>
            </p:cNvSpPr>
            <p:nvPr/>
          </p:nvSpPr>
          <p:spPr bwMode="auto">
            <a:xfrm>
              <a:off x="3312" y="216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73731"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E3C642F0-5268-1550-AB15-5297CB5FF105}"/>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D84F631D-7051-976F-BD0B-3CB7AE6D1BB0}"/>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005946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54" name="Group 2"/>
          <p:cNvGrpSpPr>
            <a:grpSpLocks/>
          </p:cNvGrpSpPr>
          <p:nvPr/>
        </p:nvGrpSpPr>
        <p:grpSpPr bwMode="auto">
          <a:xfrm>
            <a:off x="7848600" y="3124200"/>
            <a:ext cx="8153400" cy="890588"/>
            <a:chOff x="3984" y="1968"/>
            <a:chExt cx="5136" cy="561"/>
          </a:xfrm>
        </p:grpSpPr>
        <p:grpSp>
          <p:nvGrpSpPr>
            <p:cNvPr id="74756" name="Group 3"/>
            <p:cNvGrpSpPr>
              <a:grpSpLocks/>
            </p:cNvGrpSpPr>
            <p:nvPr/>
          </p:nvGrpSpPr>
          <p:grpSpPr bwMode="auto">
            <a:xfrm>
              <a:off x="3984" y="1968"/>
              <a:ext cx="432" cy="561"/>
              <a:chOff x="3984" y="1968"/>
              <a:chExt cx="432" cy="561"/>
            </a:xfrm>
          </p:grpSpPr>
          <p:sp>
            <p:nvSpPr>
              <p:cNvPr id="74771" name="Rectangle 4"/>
              <p:cNvSpPr>
                <a:spLocks noChangeArrowheads="1"/>
              </p:cNvSpPr>
              <p:nvPr/>
            </p:nvSpPr>
            <p:spPr bwMode="auto">
              <a:xfrm>
                <a:off x="398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74772" name="Rectangle 5"/>
              <p:cNvSpPr>
                <a:spLocks noChangeArrowheads="1"/>
              </p:cNvSpPr>
              <p:nvPr/>
            </p:nvSpPr>
            <p:spPr bwMode="auto">
              <a:xfrm>
                <a:off x="408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4757" name="Group 6"/>
            <p:cNvGrpSpPr>
              <a:grpSpLocks/>
            </p:cNvGrpSpPr>
            <p:nvPr/>
          </p:nvGrpSpPr>
          <p:grpSpPr bwMode="auto">
            <a:xfrm>
              <a:off x="4224" y="1968"/>
              <a:ext cx="432" cy="561"/>
              <a:chOff x="4224" y="1968"/>
              <a:chExt cx="432" cy="561"/>
            </a:xfrm>
          </p:grpSpPr>
          <p:sp>
            <p:nvSpPr>
              <p:cNvPr id="74769" name="Rectangle 7"/>
              <p:cNvSpPr>
                <a:spLocks noChangeArrowheads="1"/>
              </p:cNvSpPr>
              <p:nvPr/>
            </p:nvSpPr>
            <p:spPr bwMode="auto">
              <a:xfrm>
                <a:off x="422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4770" name="Rectangle 8"/>
              <p:cNvSpPr>
                <a:spLocks noChangeArrowheads="1"/>
              </p:cNvSpPr>
              <p:nvPr/>
            </p:nvSpPr>
            <p:spPr bwMode="auto">
              <a:xfrm>
                <a:off x="432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4758" name="Group 9"/>
            <p:cNvGrpSpPr>
              <a:grpSpLocks/>
            </p:cNvGrpSpPr>
            <p:nvPr/>
          </p:nvGrpSpPr>
          <p:grpSpPr bwMode="auto">
            <a:xfrm>
              <a:off x="4464" y="1968"/>
              <a:ext cx="432" cy="561"/>
              <a:chOff x="4464" y="1968"/>
              <a:chExt cx="432" cy="561"/>
            </a:xfrm>
          </p:grpSpPr>
          <p:sp>
            <p:nvSpPr>
              <p:cNvPr id="74767" name="Rectangle 10"/>
              <p:cNvSpPr>
                <a:spLocks noChangeArrowheads="1"/>
              </p:cNvSpPr>
              <p:nvPr/>
            </p:nvSpPr>
            <p:spPr bwMode="auto">
              <a:xfrm>
                <a:off x="4464"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74768" name="Rectangle 11"/>
              <p:cNvSpPr>
                <a:spLocks noChangeArrowheads="1"/>
              </p:cNvSpPr>
              <p:nvPr/>
            </p:nvSpPr>
            <p:spPr bwMode="auto">
              <a:xfrm>
                <a:off x="4560"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4759" name="Group 12"/>
            <p:cNvGrpSpPr>
              <a:grpSpLocks/>
            </p:cNvGrpSpPr>
            <p:nvPr/>
          </p:nvGrpSpPr>
          <p:grpSpPr bwMode="auto">
            <a:xfrm>
              <a:off x="4944" y="1968"/>
              <a:ext cx="480" cy="561"/>
              <a:chOff x="4944" y="1968"/>
              <a:chExt cx="480" cy="561"/>
            </a:xfrm>
          </p:grpSpPr>
          <p:sp>
            <p:nvSpPr>
              <p:cNvPr id="74765" name="Rectangle 13"/>
              <p:cNvSpPr>
                <a:spLocks noChangeArrowheads="1"/>
              </p:cNvSpPr>
              <p:nvPr/>
            </p:nvSpPr>
            <p:spPr bwMode="auto">
              <a:xfrm>
                <a:off x="4944" y="2160"/>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74766" name="Rectangle 14"/>
              <p:cNvSpPr>
                <a:spLocks noChangeArrowheads="1"/>
              </p:cNvSpPr>
              <p:nvPr/>
            </p:nvSpPr>
            <p:spPr bwMode="auto">
              <a:xfrm>
                <a:off x="5051" y="1968"/>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4760" name="Group 15"/>
            <p:cNvGrpSpPr>
              <a:grpSpLocks/>
            </p:cNvGrpSpPr>
            <p:nvPr/>
          </p:nvGrpSpPr>
          <p:grpSpPr bwMode="auto">
            <a:xfrm>
              <a:off x="4656" y="1968"/>
              <a:ext cx="528" cy="561"/>
              <a:chOff x="4656" y="1968"/>
              <a:chExt cx="528" cy="561"/>
            </a:xfrm>
          </p:grpSpPr>
          <p:sp>
            <p:nvSpPr>
              <p:cNvPr id="74763" name="Rectangle 16"/>
              <p:cNvSpPr>
                <a:spLocks noChangeArrowheads="1"/>
              </p:cNvSpPr>
              <p:nvPr/>
            </p:nvSpPr>
            <p:spPr bwMode="auto">
              <a:xfrm>
                <a:off x="4656" y="2160"/>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4764" name="Rectangle 17"/>
              <p:cNvSpPr>
                <a:spLocks noChangeArrowheads="1"/>
              </p:cNvSpPr>
              <p:nvPr/>
            </p:nvSpPr>
            <p:spPr bwMode="auto">
              <a:xfrm>
                <a:off x="4773" y="1968"/>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74761" name="Rectangle 18"/>
            <p:cNvSpPr>
              <a:spLocks noChangeArrowheads="1"/>
            </p:cNvSpPr>
            <p:nvPr/>
          </p:nvSpPr>
          <p:spPr bwMode="auto">
            <a:xfrm>
              <a:off x="4032" y="1968"/>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4762" name="Rectangle 19"/>
            <p:cNvSpPr>
              <a:spLocks noChangeArrowheads="1"/>
            </p:cNvSpPr>
            <p:nvPr/>
          </p:nvSpPr>
          <p:spPr bwMode="auto">
            <a:xfrm>
              <a:off x="4032" y="216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74755"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A30FB00E-C681-34E6-E74A-0BF8DD86078E}"/>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5BF0537E-A213-CF90-0870-B5FFB29C29B5}"/>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162959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8" name="Group 2"/>
          <p:cNvGrpSpPr>
            <a:grpSpLocks/>
          </p:cNvGrpSpPr>
          <p:nvPr/>
        </p:nvGrpSpPr>
        <p:grpSpPr bwMode="auto">
          <a:xfrm>
            <a:off x="8915400" y="3124200"/>
            <a:ext cx="8153400" cy="890588"/>
            <a:chOff x="4656" y="1968"/>
            <a:chExt cx="5136" cy="561"/>
          </a:xfrm>
        </p:grpSpPr>
        <p:grpSp>
          <p:nvGrpSpPr>
            <p:cNvPr id="75780" name="Group 3"/>
            <p:cNvGrpSpPr>
              <a:grpSpLocks/>
            </p:cNvGrpSpPr>
            <p:nvPr/>
          </p:nvGrpSpPr>
          <p:grpSpPr bwMode="auto">
            <a:xfrm>
              <a:off x="4656" y="1968"/>
              <a:ext cx="432" cy="561"/>
              <a:chOff x="4656" y="1968"/>
              <a:chExt cx="432" cy="561"/>
            </a:xfrm>
          </p:grpSpPr>
          <p:sp>
            <p:nvSpPr>
              <p:cNvPr id="75795" name="Rectangle 4"/>
              <p:cNvSpPr>
                <a:spLocks noChangeArrowheads="1"/>
              </p:cNvSpPr>
              <p:nvPr/>
            </p:nvSpPr>
            <p:spPr bwMode="auto">
              <a:xfrm>
                <a:off x="4656"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75796" name="Rectangle 5"/>
              <p:cNvSpPr>
                <a:spLocks noChangeArrowheads="1"/>
              </p:cNvSpPr>
              <p:nvPr/>
            </p:nvSpPr>
            <p:spPr bwMode="auto">
              <a:xfrm>
                <a:off x="4752"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5781" name="Group 6"/>
            <p:cNvGrpSpPr>
              <a:grpSpLocks/>
            </p:cNvGrpSpPr>
            <p:nvPr/>
          </p:nvGrpSpPr>
          <p:grpSpPr bwMode="auto">
            <a:xfrm>
              <a:off x="4896" y="1968"/>
              <a:ext cx="432" cy="561"/>
              <a:chOff x="4896" y="1968"/>
              <a:chExt cx="432" cy="561"/>
            </a:xfrm>
          </p:grpSpPr>
          <p:sp>
            <p:nvSpPr>
              <p:cNvPr id="75793" name="Rectangle 7"/>
              <p:cNvSpPr>
                <a:spLocks noChangeArrowheads="1"/>
              </p:cNvSpPr>
              <p:nvPr/>
            </p:nvSpPr>
            <p:spPr bwMode="auto">
              <a:xfrm>
                <a:off x="4896"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5794" name="Rectangle 8"/>
              <p:cNvSpPr>
                <a:spLocks noChangeArrowheads="1"/>
              </p:cNvSpPr>
              <p:nvPr/>
            </p:nvSpPr>
            <p:spPr bwMode="auto">
              <a:xfrm>
                <a:off x="4992"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5782" name="Group 9"/>
            <p:cNvGrpSpPr>
              <a:grpSpLocks/>
            </p:cNvGrpSpPr>
            <p:nvPr/>
          </p:nvGrpSpPr>
          <p:grpSpPr bwMode="auto">
            <a:xfrm>
              <a:off x="5136" y="1968"/>
              <a:ext cx="432" cy="561"/>
              <a:chOff x="5136" y="1968"/>
              <a:chExt cx="432" cy="561"/>
            </a:xfrm>
          </p:grpSpPr>
          <p:sp>
            <p:nvSpPr>
              <p:cNvPr id="75791" name="Rectangle 10"/>
              <p:cNvSpPr>
                <a:spLocks noChangeArrowheads="1"/>
              </p:cNvSpPr>
              <p:nvPr/>
            </p:nvSpPr>
            <p:spPr bwMode="auto">
              <a:xfrm>
                <a:off x="5136" y="2160"/>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75792" name="Rectangle 11"/>
              <p:cNvSpPr>
                <a:spLocks noChangeArrowheads="1"/>
              </p:cNvSpPr>
              <p:nvPr/>
            </p:nvSpPr>
            <p:spPr bwMode="auto">
              <a:xfrm>
                <a:off x="5232" y="1968"/>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5783" name="Group 12"/>
            <p:cNvGrpSpPr>
              <a:grpSpLocks/>
            </p:cNvGrpSpPr>
            <p:nvPr/>
          </p:nvGrpSpPr>
          <p:grpSpPr bwMode="auto">
            <a:xfrm>
              <a:off x="5616" y="1968"/>
              <a:ext cx="480" cy="561"/>
              <a:chOff x="5616" y="1968"/>
              <a:chExt cx="480" cy="561"/>
            </a:xfrm>
          </p:grpSpPr>
          <p:sp>
            <p:nvSpPr>
              <p:cNvPr id="75789" name="Rectangle 13"/>
              <p:cNvSpPr>
                <a:spLocks noChangeArrowheads="1"/>
              </p:cNvSpPr>
              <p:nvPr/>
            </p:nvSpPr>
            <p:spPr bwMode="auto">
              <a:xfrm>
                <a:off x="5616" y="2160"/>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75790" name="Rectangle 14"/>
              <p:cNvSpPr>
                <a:spLocks noChangeArrowheads="1"/>
              </p:cNvSpPr>
              <p:nvPr/>
            </p:nvSpPr>
            <p:spPr bwMode="auto">
              <a:xfrm>
                <a:off x="5723" y="1968"/>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5784" name="Group 15"/>
            <p:cNvGrpSpPr>
              <a:grpSpLocks/>
            </p:cNvGrpSpPr>
            <p:nvPr/>
          </p:nvGrpSpPr>
          <p:grpSpPr bwMode="auto">
            <a:xfrm>
              <a:off x="5328" y="1968"/>
              <a:ext cx="528" cy="561"/>
              <a:chOff x="5328" y="1968"/>
              <a:chExt cx="528" cy="561"/>
            </a:xfrm>
          </p:grpSpPr>
          <p:sp>
            <p:nvSpPr>
              <p:cNvPr id="75787" name="Rectangle 16"/>
              <p:cNvSpPr>
                <a:spLocks noChangeArrowheads="1"/>
              </p:cNvSpPr>
              <p:nvPr/>
            </p:nvSpPr>
            <p:spPr bwMode="auto">
              <a:xfrm>
                <a:off x="5328" y="2160"/>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5788" name="Rectangle 17"/>
              <p:cNvSpPr>
                <a:spLocks noChangeArrowheads="1"/>
              </p:cNvSpPr>
              <p:nvPr/>
            </p:nvSpPr>
            <p:spPr bwMode="auto">
              <a:xfrm>
                <a:off x="5445" y="1968"/>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75785" name="Rectangle 18"/>
            <p:cNvSpPr>
              <a:spLocks noChangeArrowheads="1"/>
            </p:cNvSpPr>
            <p:nvPr/>
          </p:nvSpPr>
          <p:spPr bwMode="auto">
            <a:xfrm>
              <a:off x="4704" y="1968"/>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5786" name="Rectangle 19"/>
            <p:cNvSpPr>
              <a:spLocks noChangeArrowheads="1"/>
            </p:cNvSpPr>
            <p:nvPr/>
          </p:nvSpPr>
          <p:spPr bwMode="auto">
            <a:xfrm>
              <a:off x="4704" y="2160"/>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75779"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9B526474-02B0-D1C4-6BE8-C62E781A98E8}"/>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EC257B36-66E7-356A-DD1D-983B11ED661B}"/>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533291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2" name="Group 2"/>
          <p:cNvGrpSpPr>
            <a:grpSpLocks/>
          </p:cNvGrpSpPr>
          <p:nvPr/>
        </p:nvGrpSpPr>
        <p:grpSpPr bwMode="auto">
          <a:xfrm>
            <a:off x="9829800" y="3200400"/>
            <a:ext cx="8153400" cy="890588"/>
            <a:chOff x="5232" y="2016"/>
            <a:chExt cx="5136" cy="561"/>
          </a:xfrm>
        </p:grpSpPr>
        <p:grpSp>
          <p:nvGrpSpPr>
            <p:cNvPr id="76804" name="Group 3"/>
            <p:cNvGrpSpPr>
              <a:grpSpLocks/>
            </p:cNvGrpSpPr>
            <p:nvPr/>
          </p:nvGrpSpPr>
          <p:grpSpPr bwMode="auto">
            <a:xfrm>
              <a:off x="5232" y="2016"/>
              <a:ext cx="432" cy="561"/>
              <a:chOff x="5232" y="2016"/>
              <a:chExt cx="432" cy="561"/>
            </a:xfrm>
          </p:grpSpPr>
          <p:sp>
            <p:nvSpPr>
              <p:cNvPr id="76819" name="Rectangle 4"/>
              <p:cNvSpPr>
                <a:spLocks noChangeArrowheads="1"/>
              </p:cNvSpPr>
              <p:nvPr/>
            </p:nvSpPr>
            <p:spPr bwMode="auto">
              <a:xfrm>
                <a:off x="5232" y="220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U</a:t>
                </a:r>
              </a:p>
            </p:txBody>
          </p:sp>
          <p:sp>
            <p:nvSpPr>
              <p:cNvPr id="76820" name="Rectangle 5"/>
              <p:cNvSpPr>
                <a:spLocks noChangeArrowheads="1"/>
              </p:cNvSpPr>
              <p:nvPr/>
            </p:nvSpPr>
            <p:spPr bwMode="auto">
              <a:xfrm>
                <a:off x="5328" y="201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6805" name="Group 6"/>
            <p:cNvGrpSpPr>
              <a:grpSpLocks/>
            </p:cNvGrpSpPr>
            <p:nvPr/>
          </p:nvGrpSpPr>
          <p:grpSpPr bwMode="auto">
            <a:xfrm>
              <a:off x="5472" y="2016"/>
              <a:ext cx="432" cy="561"/>
              <a:chOff x="5472" y="2016"/>
              <a:chExt cx="432" cy="561"/>
            </a:xfrm>
          </p:grpSpPr>
          <p:sp>
            <p:nvSpPr>
              <p:cNvPr id="76817" name="Rectangle 7"/>
              <p:cNvSpPr>
                <a:spLocks noChangeArrowheads="1"/>
              </p:cNvSpPr>
              <p:nvPr/>
            </p:nvSpPr>
            <p:spPr bwMode="auto">
              <a:xfrm>
                <a:off x="5472" y="220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6818" name="Rectangle 8"/>
              <p:cNvSpPr>
                <a:spLocks noChangeArrowheads="1"/>
              </p:cNvSpPr>
              <p:nvPr/>
            </p:nvSpPr>
            <p:spPr bwMode="auto">
              <a:xfrm>
                <a:off x="5568" y="201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6806" name="Group 9"/>
            <p:cNvGrpSpPr>
              <a:grpSpLocks/>
            </p:cNvGrpSpPr>
            <p:nvPr/>
          </p:nvGrpSpPr>
          <p:grpSpPr bwMode="auto">
            <a:xfrm>
              <a:off x="5712" y="2016"/>
              <a:ext cx="432" cy="561"/>
              <a:chOff x="5712" y="2016"/>
              <a:chExt cx="432" cy="561"/>
            </a:xfrm>
          </p:grpSpPr>
          <p:sp>
            <p:nvSpPr>
              <p:cNvPr id="76815" name="Rectangle 10"/>
              <p:cNvSpPr>
                <a:spLocks noChangeArrowheads="1"/>
              </p:cNvSpPr>
              <p:nvPr/>
            </p:nvSpPr>
            <p:spPr bwMode="auto">
              <a:xfrm>
                <a:off x="5712" y="2208"/>
                <a:ext cx="432"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C</a:t>
                </a:r>
              </a:p>
            </p:txBody>
          </p:sp>
          <p:sp>
            <p:nvSpPr>
              <p:cNvPr id="76816" name="Rectangle 11"/>
              <p:cNvSpPr>
                <a:spLocks noChangeArrowheads="1"/>
              </p:cNvSpPr>
              <p:nvPr/>
            </p:nvSpPr>
            <p:spPr bwMode="auto">
              <a:xfrm>
                <a:off x="5808" y="2016"/>
                <a:ext cx="240"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6807" name="Group 12"/>
            <p:cNvGrpSpPr>
              <a:grpSpLocks/>
            </p:cNvGrpSpPr>
            <p:nvPr/>
          </p:nvGrpSpPr>
          <p:grpSpPr bwMode="auto">
            <a:xfrm>
              <a:off x="6192" y="2016"/>
              <a:ext cx="480" cy="561"/>
              <a:chOff x="6192" y="2016"/>
              <a:chExt cx="480" cy="561"/>
            </a:xfrm>
          </p:grpSpPr>
          <p:sp>
            <p:nvSpPr>
              <p:cNvPr id="76813" name="Rectangle 13"/>
              <p:cNvSpPr>
                <a:spLocks noChangeArrowheads="1"/>
              </p:cNvSpPr>
              <p:nvPr/>
            </p:nvSpPr>
            <p:spPr bwMode="auto">
              <a:xfrm>
                <a:off x="6192" y="2208"/>
                <a:ext cx="480"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A</a:t>
                </a:r>
              </a:p>
            </p:txBody>
          </p:sp>
          <p:sp>
            <p:nvSpPr>
              <p:cNvPr id="76814" name="Rectangle 14"/>
              <p:cNvSpPr>
                <a:spLocks noChangeArrowheads="1"/>
              </p:cNvSpPr>
              <p:nvPr/>
            </p:nvSpPr>
            <p:spPr bwMode="auto">
              <a:xfrm>
                <a:off x="6299" y="2016"/>
                <a:ext cx="266"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76808" name="Group 15"/>
            <p:cNvGrpSpPr>
              <a:grpSpLocks/>
            </p:cNvGrpSpPr>
            <p:nvPr/>
          </p:nvGrpSpPr>
          <p:grpSpPr bwMode="auto">
            <a:xfrm>
              <a:off x="5904" y="2016"/>
              <a:ext cx="528" cy="561"/>
              <a:chOff x="5904" y="2016"/>
              <a:chExt cx="528" cy="561"/>
            </a:xfrm>
          </p:grpSpPr>
          <p:sp>
            <p:nvSpPr>
              <p:cNvPr id="76811" name="Rectangle 16"/>
              <p:cNvSpPr>
                <a:spLocks noChangeArrowheads="1"/>
              </p:cNvSpPr>
              <p:nvPr/>
            </p:nvSpPr>
            <p:spPr bwMode="auto">
              <a:xfrm>
                <a:off x="5904" y="2208"/>
                <a:ext cx="52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spcBef>
                    <a:spcPct val="50000"/>
                  </a:spcBef>
                </a:pPr>
                <a:r>
                  <a:rPr lang="en-GB" sz="3200"/>
                  <a:t>G</a:t>
                </a:r>
              </a:p>
            </p:txBody>
          </p:sp>
          <p:sp>
            <p:nvSpPr>
              <p:cNvPr id="76812" name="Rectangle 17"/>
              <p:cNvSpPr>
                <a:spLocks noChangeArrowheads="1"/>
              </p:cNvSpPr>
              <p:nvPr/>
            </p:nvSpPr>
            <p:spPr bwMode="auto">
              <a:xfrm>
                <a:off x="6021" y="2016"/>
                <a:ext cx="29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76809" name="Rectangle 18"/>
            <p:cNvSpPr>
              <a:spLocks noChangeArrowheads="1"/>
            </p:cNvSpPr>
            <p:nvPr/>
          </p:nvSpPr>
          <p:spPr bwMode="auto">
            <a:xfrm>
              <a:off x="5280" y="2016"/>
              <a:ext cx="4944" cy="240"/>
            </a:xfrm>
            <a:prstGeom prst="rect">
              <a:avLst/>
            </a:prstGeom>
            <a:solidFill>
              <a:srgbClr val="FF00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6810" name="Rectangle 19"/>
            <p:cNvSpPr>
              <a:spLocks noChangeArrowheads="1"/>
            </p:cNvSpPr>
            <p:nvPr/>
          </p:nvSpPr>
          <p:spPr bwMode="auto">
            <a:xfrm>
              <a:off x="5280" y="2208"/>
              <a:ext cx="5088" cy="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eaLnBrk="0" hangingPunct="0">
                <a:spcBef>
                  <a:spcPct val="50000"/>
                </a:spcBef>
              </a:pPr>
              <a:r>
                <a:rPr lang="en-GB" sz="3200"/>
                <a:t>                 U U A G C A U C G U A C G U A</a:t>
              </a:r>
            </a:p>
          </p:txBody>
        </p:sp>
      </p:grpSp>
      <p:pic>
        <p:nvPicPr>
          <p:cNvPr id="76803" name="Picture 2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0" y="-179388"/>
            <a:ext cx="368300" cy="7227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14DE958A-6B63-E905-F0C0-9EA95183A0E1}"/>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2E9EC291-A223-4F81-82AC-143F762FC8E1}"/>
              </a:ext>
            </a:extLst>
          </p:cNvPr>
          <p:cNvPicPr>
            <a:picLocks noChangeAspect="1"/>
            <a:extLst>
              <a:ext uri="{51228E76-BA90-4043-B771-695A4F85340A}">
                <alf:liveFeedProps xmlns:alf="http://schemas.microsoft.com/office/drawing/2021/livefeed"/>
              </a:ext>
            </a:extLst>
          </p:cNvPicPr>
          <p:nvPr/>
        </p:nvPicPr>
        <p:blipFill>
          <a:blip r:embed="rId4">
            <a:extLst>
              <a:ext uri="{96DAC541-7B7A-43D3-8B79-37D633B846F1}">
                <asvg:svgBlip xmlns:asvg="http://schemas.microsoft.com/office/drawing/2016/SVG/main" r:embed="rId5"/>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680783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How are Proteins Made? - Transcription and Translation Explained #66">
            <a:hlinkClick r:id="" action="ppaction://media"/>
            <a:extLst>
              <a:ext uri="{FF2B5EF4-FFF2-40B4-BE49-F238E27FC236}">
                <a16:creationId xmlns:a16="http://schemas.microsoft.com/office/drawing/2014/main" id="{A6DBF5C6-5909-E301-C699-08A4C60DAA88}"/>
              </a:ext>
            </a:extLst>
          </p:cNvPr>
          <p:cNvPicPr>
            <a:picLocks noRot="1" noChangeAspect="1"/>
          </p:cNvPicPr>
          <p:nvPr>
            <a:videoFile r:link="rId1"/>
          </p:nvPr>
        </p:nvPicPr>
        <p:blipFill>
          <a:blip r:embed="rId3"/>
          <a:stretch>
            <a:fillRect/>
          </a:stretch>
        </p:blipFill>
        <p:spPr>
          <a:xfrm>
            <a:off x="1595120" y="547370"/>
            <a:ext cx="9499600" cy="5367274"/>
          </a:xfrm>
          <a:prstGeom prst="rect">
            <a:avLst/>
          </a:prstGeom>
        </p:spPr>
      </p:pic>
      <p:sp>
        <p:nvSpPr>
          <p:cNvPr id="4" name="TextBox 3">
            <a:extLst>
              <a:ext uri="{FF2B5EF4-FFF2-40B4-BE49-F238E27FC236}">
                <a16:creationId xmlns:a16="http://schemas.microsoft.com/office/drawing/2014/main" id="{2498E77B-2F0B-53F6-C610-05BB6DA9DD37}"/>
              </a:ext>
            </a:extLst>
          </p:cNvPr>
          <p:cNvSpPr txBox="1"/>
          <p:nvPr/>
        </p:nvSpPr>
        <p:spPr>
          <a:xfrm>
            <a:off x="640080" y="6319520"/>
            <a:ext cx="11358880" cy="369332"/>
          </a:xfrm>
          <a:prstGeom prst="rect">
            <a:avLst/>
          </a:prstGeom>
          <a:noFill/>
        </p:spPr>
        <p:txBody>
          <a:bodyPr wrap="square" rtlCol="0">
            <a:spAutoFit/>
          </a:bodyPr>
          <a:lstStyle/>
          <a:p>
            <a:r>
              <a:rPr lang="en-AU" dirty="0"/>
              <a:t>Watch up to 6:50 mins for a summary of transcription </a:t>
            </a:r>
            <a:r>
              <a:rPr lang="en-AU" dirty="0">
                <a:hlinkClick r:id="rId4"/>
              </a:rPr>
              <a:t>https://www.youtube.com/watch?v=ubdoUqmNF98</a:t>
            </a:r>
            <a:r>
              <a:rPr lang="en-AU" dirty="0"/>
              <a:t> </a:t>
            </a:r>
          </a:p>
        </p:txBody>
      </p:sp>
      <p:pic>
        <p:nvPicPr>
          <p:cNvPr id="2" name="Camera 1">
            <a:extLst>
              <a:ext uri="{FF2B5EF4-FFF2-40B4-BE49-F238E27FC236}">
                <a16:creationId xmlns:a16="http://schemas.microsoft.com/office/drawing/2014/main" id="{80EB7EEB-9C8D-5520-1136-49B91903F725}"/>
              </a:ext>
            </a:extLst>
          </p:cNvPr>
          <p:cNvPicPr>
            <a:picLocks noChangeAspect="1"/>
            <a:extLst>
              <a:ext uri="{51228E76-BA90-4043-B771-695A4F85340A}">
                <alf:liveFeedProps xmlns:alf="http://schemas.microsoft.com/office/drawing/2021/livefeed"/>
              </a:ext>
            </a:extLst>
          </p:cNvPicPr>
          <p:nvPr/>
        </p:nvPicPr>
        <p:blipFill>
          <a:blip r:embed="rId5">
            <a:extLst>
              <a:ext uri="{96DAC541-7B7A-43D3-8B79-37D633B846F1}">
                <asvg:svgBlip xmlns:asvg="http://schemas.microsoft.com/office/drawing/2016/SVG/main" r:embed="rId6"/>
              </a:ext>
            </a:extLst>
          </a:blip>
          <a:stretch>
            <a:fillRect/>
          </a:stretch>
        </p:blipFill>
        <p:spPr>
          <a:xfrm>
            <a:off x="10052304" y="4718304"/>
            <a:ext cx="2057400" cy="2057400"/>
          </a:xfrm>
          <a:prstGeom prst="ellipse">
            <a:avLst/>
          </a:prstGeom>
        </p:spPr>
      </p:pic>
      <p:pic>
        <p:nvPicPr>
          <p:cNvPr id="5" name="Camera 4">
            <a:extLst>
              <a:ext uri="{FF2B5EF4-FFF2-40B4-BE49-F238E27FC236}">
                <a16:creationId xmlns:a16="http://schemas.microsoft.com/office/drawing/2014/main" id="{87A78C98-F13F-F998-030F-1C414FF1B971}"/>
              </a:ext>
            </a:extLst>
          </p:cNvPr>
          <p:cNvPicPr>
            <a:picLocks noChangeAspect="1"/>
            <a:extLst>
              <a:ext uri="{51228E76-BA90-4043-B771-695A4F85340A}">
                <alf:liveFeedProps xmlns:alf="http://schemas.microsoft.com/office/drawing/2021/livefeed"/>
              </a:ext>
            </a:extLst>
          </p:cNvPicPr>
          <p:nvPr/>
        </p:nvPicPr>
        <p:blipFill>
          <a:blip r:embed="rId5">
            <a:extLst>
              <a:ext uri="{96DAC541-7B7A-43D3-8B79-37D633B846F1}">
                <asvg:svgBlip xmlns:asvg="http://schemas.microsoft.com/office/drawing/2016/SVG/main" r:embed="rId6"/>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7249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n-GB">
                <a:latin typeface="Arial" charset="0"/>
              </a:rPr>
              <a:t>Quiz!</a:t>
            </a:r>
          </a:p>
        </p:txBody>
      </p:sp>
      <p:sp>
        <p:nvSpPr>
          <p:cNvPr id="80899" name="Content Placeholder 2"/>
          <p:cNvSpPr>
            <a:spLocks noGrp="1"/>
          </p:cNvSpPr>
          <p:nvPr>
            <p:ph idx="1"/>
          </p:nvPr>
        </p:nvSpPr>
        <p:spPr/>
        <p:txBody>
          <a:bodyPr/>
          <a:lstStyle/>
          <a:p>
            <a:pPr marL="0" indent="0">
              <a:buNone/>
            </a:pPr>
            <a:r>
              <a:rPr lang="en-GB">
                <a:latin typeface="Arial" charset="0"/>
              </a:rPr>
              <a:t>1. What type of nucleic acid is shown in this diagram?</a:t>
            </a:r>
          </a:p>
        </p:txBody>
      </p:sp>
      <p:pic>
        <p:nvPicPr>
          <p:cNvPr id="809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175" y="2262188"/>
            <a:ext cx="4768850" cy="3816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Camera 1">
            <a:extLst>
              <a:ext uri="{FF2B5EF4-FFF2-40B4-BE49-F238E27FC236}">
                <a16:creationId xmlns:a16="http://schemas.microsoft.com/office/drawing/2014/main" id="{BEBD7296-60B2-21DD-B608-00C406D25F35}"/>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F64B5F5F-FFD7-FC36-B08A-D7D43F97B020}"/>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424774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pPr eaLnBrk="1" hangingPunct="1"/>
            <a:endParaRPr lang="en-US">
              <a:latin typeface="Arial" charset="0"/>
            </a:endParaRPr>
          </a:p>
        </p:txBody>
      </p:sp>
      <p:sp>
        <p:nvSpPr>
          <p:cNvPr id="81923" name="Content Placeholder 2"/>
          <p:cNvSpPr>
            <a:spLocks noGrp="1"/>
          </p:cNvSpPr>
          <p:nvPr>
            <p:ph idx="1"/>
          </p:nvPr>
        </p:nvSpPr>
        <p:spPr/>
        <p:txBody>
          <a:bodyPr/>
          <a:lstStyle/>
          <a:p>
            <a:pPr marL="0" indent="0">
              <a:buNone/>
            </a:pPr>
            <a:r>
              <a:rPr lang="en-GB">
                <a:latin typeface="Arial" charset="0"/>
              </a:rPr>
              <a:t>2. What type of bond does the arrow point to?</a:t>
            </a:r>
          </a:p>
        </p:txBody>
      </p:sp>
      <p:pic>
        <p:nvPicPr>
          <p:cNvPr id="819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438" y="2227263"/>
            <a:ext cx="4767262" cy="3816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cxnSp>
        <p:nvCxnSpPr>
          <p:cNvPr id="6" name="Straight Arrow Connector 5"/>
          <p:cNvCxnSpPr/>
          <p:nvPr/>
        </p:nvCxnSpPr>
        <p:spPr>
          <a:xfrm>
            <a:off x="4583114" y="2781300"/>
            <a:ext cx="1152525" cy="50323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 name="Camera 1">
            <a:extLst>
              <a:ext uri="{FF2B5EF4-FFF2-40B4-BE49-F238E27FC236}">
                <a16:creationId xmlns:a16="http://schemas.microsoft.com/office/drawing/2014/main" id="{D9BEF53B-6F69-229D-56ED-54C0F47FB784}"/>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A3AF8BE9-007E-53F9-4527-1F869B8157EB}"/>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24463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pPr eaLnBrk="1" hangingPunct="1"/>
            <a:endParaRPr lang="en-US">
              <a:latin typeface="Arial" charset="0"/>
            </a:endParaRPr>
          </a:p>
        </p:txBody>
      </p:sp>
      <p:sp>
        <p:nvSpPr>
          <p:cNvPr id="3" name="Content Placeholder 2"/>
          <p:cNvSpPr>
            <a:spLocks noGrp="1"/>
          </p:cNvSpPr>
          <p:nvPr>
            <p:ph idx="1"/>
          </p:nvPr>
        </p:nvSpPr>
        <p:spPr/>
        <p:txBody>
          <a:bodyPr/>
          <a:lstStyle/>
          <a:p>
            <a:pPr marL="0" indent="0">
              <a:buNone/>
              <a:defRPr/>
            </a:pPr>
            <a:r>
              <a:rPr lang="en-GB" dirty="0">
                <a:ea typeface="+mn-ea"/>
              </a:rPr>
              <a:t>3. What base is missing from RNA that is present in DNA?</a:t>
            </a:r>
          </a:p>
          <a:p>
            <a:pPr eaLnBrk="1" hangingPunct="1">
              <a:defRPr/>
            </a:pPr>
            <a:endParaRPr lang="en-GB" dirty="0">
              <a:ea typeface="+mn-ea"/>
            </a:endParaRPr>
          </a:p>
          <a:p>
            <a:pPr marL="0" indent="0">
              <a:buNone/>
              <a:defRPr/>
            </a:pPr>
            <a:r>
              <a:rPr lang="en-GB" dirty="0">
                <a:ea typeface="+mn-ea"/>
              </a:rPr>
              <a:t>4. What base is it substituted with?</a:t>
            </a:r>
          </a:p>
        </p:txBody>
      </p:sp>
      <p:pic>
        <p:nvPicPr>
          <p:cNvPr id="2" name="Camera 1">
            <a:extLst>
              <a:ext uri="{FF2B5EF4-FFF2-40B4-BE49-F238E27FC236}">
                <a16:creationId xmlns:a16="http://schemas.microsoft.com/office/drawing/2014/main" id="{40E6EA5E-0332-CB68-079E-28F1813BCCF6}"/>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10052304" y="4718304"/>
            <a:ext cx="2057400" cy="2057400"/>
          </a:xfrm>
          <a:prstGeom prst="ellipse">
            <a:avLst/>
          </a:prstGeom>
        </p:spPr>
      </p:pic>
      <p:pic>
        <p:nvPicPr>
          <p:cNvPr id="4" name="Camera 3">
            <a:extLst>
              <a:ext uri="{FF2B5EF4-FFF2-40B4-BE49-F238E27FC236}">
                <a16:creationId xmlns:a16="http://schemas.microsoft.com/office/drawing/2014/main" id="{3831040D-CE2A-C1F7-805F-47A7FBD530FE}"/>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474362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endParaRPr lang="en-US">
              <a:latin typeface="Arial" charset="0"/>
            </a:endParaRPr>
          </a:p>
        </p:txBody>
      </p:sp>
      <p:sp>
        <p:nvSpPr>
          <p:cNvPr id="3" name="Content Placeholder 2"/>
          <p:cNvSpPr>
            <a:spLocks noGrp="1"/>
          </p:cNvSpPr>
          <p:nvPr>
            <p:ph idx="1"/>
          </p:nvPr>
        </p:nvSpPr>
        <p:spPr/>
        <p:txBody>
          <a:bodyPr/>
          <a:lstStyle/>
          <a:p>
            <a:pPr marL="0" indent="0">
              <a:buNone/>
              <a:defRPr/>
            </a:pPr>
            <a:r>
              <a:rPr lang="en-GB" dirty="0">
                <a:ea typeface="+mn-ea"/>
              </a:rPr>
              <a:t>5. Where does the first stage of protein synthesis take place?</a:t>
            </a:r>
          </a:p>
          <a:p>
            <a:pPr eaLnBrk="1" hangingPunct="1">
              <a:defRPr/>
            </a:pPr>
            <a:endParaRPr lang="en-GB" dirty="0">
              <a:ea typeface="+mn-ea"/>
            </a:endParaRPr>
          </a:p>
          <a:p>
            <a:pPr marL="0" indent="0">
              <a:buNone/>
              <a:defRPr/>
            </a:pPr>
            <a:r>
              <a:rPr lang="en-GB" dirty="0">
                <a:ea typeface="+mn-ea"/>
              </a:rPr>
              <a:t>6. What is the function of RNA polymerase?</a:t>
            </a:r>
          </a:p>
        </p:txBody>
      </p:sp>
      <p:pic>
        <p:nvPicPr>
          <p:cNvPr id="2" name="Camera 1">
            <a:extLst>
              <a:ext uri="{FF2B5EF4-FFF2-40B4-BE49-F238E27FC236}">
                <a16:creationId xmlns:a16="http://schemas.microsoft.com/office/drawing/2014/main" id="{A9F0994B-FAC8-E924-B02B-A2223C6CEB43}"/>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10052304" y="4718304"/>
            <a:ext cx="2057400" cy="2057400"/>
          </a:xfrm>
          <a:prstGeom prst="ellipse">
            <a:avLst/>
          </a:prstGeom>
        </p:spPr>
      </p:pic>
      <p:pic>
        <p:nvPicPr>
          <p:cNvPr id="4" name="Camera 3">
            <a:extLst>
              <a:ext uri="{FF2B5EF4-FFF2-40B4-BE49-F238E27FC236}">
                <a16:creationId xmlns:a16="http://schemas.microsoft.com/office/drawing/2014/main" id="{CABB3028-EAC0-AD07-C394-9B09716B5231}"/>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600143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pPr eaLnBrk="1" hangingPunct="1"/>
            <a:r>
              <a:rPr lang="en-GB">
                <a:latin typeface="Arial" charset="0"/>
              </a:rPr>
              <a:t>Answers</a:t>
            </a:r>
          </a:p>
        </p:txBody>
      </p:sp>
      <p:sp>
        <p:nvSpPr>
          <p:cNvPr id="84995" name="Content Placeholder 2"/>
          <p:cNvSpPr>
            <a:spLocks noGrp="1"/>
          </p:cNvSpPr>
          <p:nvPr>
            <p:ph idx="1"/>
          </p:nvPr>
        </p:nvSpPr>
        <p:spPr/>
        <p:txBody>
          <a:bodyPr/>
          <a:lstStyle/>
          <a:p>
            <a:pPr marL="514350" indent="-514350">
              <a:buFontTx/>
              <a:buAutoNum type="arabicPeriod"/>
            </a:pPr>
            <a:r>
              <a:rPr lang="en-GB" dirty="0">
                <a:latin typeface="Arial" charset="0"/>
              </a:rPr>
              <a:t>Ribonucleic acid</a:t>
            </a:r>
          </a:p>
          <a:p>
            <a:pPr marL="514350" indent="-514350">
              <a:buFontTx/>
              <a:buAutoNum type="arabicPeriod"/>
            </a:pPr>
            <a:r>
              <a:rPr lang="en-GB" dirty="0">
                <a:latin typeface="Arial" charset="0"/>
              </a:rPr>
              <a:t>Covalent bond</a:t>
            </a:r>
          </a:p>
          <a:p>
            <a:pPr marL="514350" indent="-514350">
              <a:buFontTx/>
              <a:buAutoNum type="arabicPeriod"/>
            </a:pPr>
            <a:r>
              <a:rPr lang="en-GB" dirty="0">
                <a:latin typeface="Arial" charset="0"/>
              </a:rPr>
              <a:t>Thymine</a:t>
            </a:r>
          </a:p>
          <a:p>
            <a:pPr marL="514350" indent="-514350">
              <a:buFontTx/>
              <a:buAutoNum type="arabicPeriod"/>
            </a:pPr>
            <a:r>
              <a:rPr lang="en-GB" dirty="0">
                <a:latin typeface="Arial" charset="0"/>
              </a:rPr>
              <a:t>Uracil</a:t>
            </a:r>
          </a:p>
          <a:p>
            <a:pPr marL="514350" indent="-514350">
              <a:buFontTx/>
              <a:buAutoNum type="arabicPeriod"/>
            </a:pPr>
            <a:r>
              <a:rPr lang="en-GB" dirty="0">
                <a:latin typeface="Arial" charset="0"/>
              </a:rPr>
              <a:t>Nucleus</a:t>
            </a:r>
          </a:p>
          <a:p>
            <a:pPr marL="514350" indent="-514350">
              <a:buFontTx/>
              <a:buAutoNum type="arabicPeriod"/>
            </a:pPr>
            <a:r>
              <a:rPr lang="en-GB" dirty="0">
                <a:latin typeface="Arial" charset="0"/>
              </a:rPr>
              <a:t>RNA polymerase adds new RNA nucleotides to the growing mRNA strand.</a:t>
            </a:r>
          </a:p>
          <a:p>
            <a:pPr marL="514350" indent="-514350">
              <a:buFontTx/>
              <a:buAutoNum type="arabicPeriod"/>
            </a:pPr>
            <a:endParaRPr lang="en-GB" dirty="0">
              <a:latin typeface="Arial" charset="0"/>
            </a:endParaRPr>
          </a:p>
          <a:p>
            <a:pPr marL="514350" indent="-514350">
              <a:buFontTx/>
              <a:buAutoNum type="arabicPeriod"/>
            </a:pPr>
            <a:endParaRPr lang="en-GB" dirty="0">
              <a:latin typeface="Arial" charset="0"/>
            </a:endParaRPr>
          </a:p>
        </p:txBody>
      </p:sp>
      <p:pic>
        <p:nvPicPr>
          <p:cNvPr id="2" name="Camera 1">
            <a:extLst>
              <a:ext uri="{FF2B5EF4-FFF2-40B4-BE49-F238E27FC236}">
                <a16:creationId xmlns:a16="http://schemas.microsoft.com/office/drawing/2014/main" id="{0DFF9E9C-CFC9-416C-AB8A-7DF303F399F8}"/>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10052304" y="4718304"/>
            <a:ext cx="2057400" cy="2057400"/>
          </a:xfrm>
          <a:prstGeom prst="ellipse">
            <a:avLst/>
          </a:prstGeom>
        </p:spPr>
      </p:pic>
      <p:pic>
        <p:nvPicPr>
          <p:cNvPr id="3" name="Camera 2">
            <a:extLst>
              <a:ext uri="{FF2B5EF4-FFF2-40B4-BE49-F238E27FC236}">
                <a16:creationId xmlns:a16="http://schemas.microsoft.com/office/drawing/2014/main" id="{3BFB0AB8-C3F0-3595-DE82-C655ED848D97}"/>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01837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5|9.8|17.1|1.2|6"/>
</p:tagLst>
</file>

<file path=ppt/tags/tag2.xml><?xml version="1.0" encoding="utf-8"?>
<p:tagLst xmlns:a="http://schemas.openxmlformats.org/drawingml/2006/main" xmlns:r="http://schemas.openxmlformats.org/officeDocument/2006/relationships" xmlns:p="http://schemas.openxmlformats.org/presentationml/2006/main">
  <p:tag name="TIMING" val="|9.8|3.4|5.5|5.5|23.1"/>
</p:tagLst>
</file>

<file path=ppt/tags/tag3.xml><?xml version="1.0" encoding="utf-8"?>
<p:tagLst xmlns:a="http://schemas.openxmlformats.org/drawingml/2006/main" xmlns:r="http://schemas.openxmlformats.org/officeDocument/2006/relationships" xmlns:p="http://schemas.openxmlformats.org/presentationml/2006/main">
  <p:tag name="TIMING" val="|0.7|7.3|11.4|10.4"/>
</p:tagLst>
</file>

<file path=ppt/tags/tag4.xml><?xml version="1.0" encoding="utf-8"?>
<p:tagLst xmlns:a="http://schemas.openxmlformats.org/drawingml/2006/main" xmlns:r="http://schemas.openxmlformats.org/officeDocument/2006/relationships" xmlns:p="http://schemas.openxmlformats.org/presentationml/2006/main">
  <p:tag name="TIMING" val="|10.8|30.7|2.2"/>
</p:tagLst>
</file>

<file path=ppt/tags/tag5.xml><?xml version="1.0" encoding="utf-8"?>
<p:tagLst xmlns:a="http://schemas.openxmlformats.org/drawingml/2006/main" xmlns:r="http://schemas.openxmlformats.org/officeDocument/2006/relationships" xmlns:p="http://schemas.openxmlformats.org/presentationml/2006/main">
  <p:tag name="TIMING" val="|5.3|50|14"/>
</p:tagLst>
</file>

<file path=ppt/tags/tag6.xml><?xml version="1.0" encoding="utf-8"?>
<p:tagLst xmlns:a="http://schemas.openxmlformats.org/drawingml/2006/main" xmlns:r="http://schemas.openxmlformats.org/officeDocument/2006/relationships" xmlns:p="http://schemas.openxmlformats.org/presentationml/2006/main">
  <p:tag name="TIMING" val="|4.3|43.1|11.7|37.8"/>
</p:tagLst>
</file>

<file path=ppt/tags/tag7.xml><?xml version="1.0" encoding="utf-8"?>
<p:tagLst xmlns:a="http://schemas.openxmlformats.org/drawingml/2006/main" xmlns:r="http://schemas.openxmlformats.org/officeDocument/2006/relationships" xmlns:p="http://schemas.openxmlformats.org/presentationml/2006/main">
  <p:tag name="TIMING" val="|1.9|22.7|37.2"/>
</p:tagLst>
</file>

<file path=ppt/tags/tag8.xml><?xml version="1.0" encoding="utf-8"?>
<p:tagLst xmlns:a="http://schemas.openxmlformats.org/drawingml/2006/main" xmlns:r="http://schemas.openxmlformats.org/officeDocument/2006/relationships" xmlns:p="http://schemas.openxmlformats.org/presentationml/2006/main">
  <p:tag name="TIMING" val="|15.5|56.8|19|17.3"/>
</p:tagLst>
</file>

<file path=ppt/tags/tag9.xml><?xml version="1.0" encoding="utf-8"?>
<p:tagLst xmlns:a="http://schemas.openxmlformats.org/drawingml/2006/main" xmlns:r="http://schemas.openxmlformats.org/officeDocument/2006/relationships" xmlns:p="http://schemas.openxmlformats.org/presentationml/2006/main">
  <p:tag name="TIMING" val="|2.6|47.3"/>
</p:tagLst>
</file>

<file path=ppt/tags/tag10.xml><?xml version="1.0" encoding="utf-8"?>
<p:tagLst xmlns:a="http://schemas.openxmlformats.org/drawingml/2006/main" xmlns:r="http://schemas.openxmlformats.org/officeDocument/2006/relationships" xmlns:p="http://schemas.openxmlformats.org/presentationml/2006/main">
  <p:tag name="TIMING" val="|4.7|11.1|3.1|5|32|18.5|4.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f611b32-4213-41f0-81eb-5d3ee20c2b2c" xsi:nil="true"/>
    <lcf76f155ced4ddcb4097134ff3c332f xmlns="ca83d092-9141-4630-9d7f-eb522e908fb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5C83978D7B9B241B7B08598AB1C4163" ma:contentTypeVersion="19" ma:contentTypeDescription="Create a new document." ma:contentTypeScope="" ma:versionID="102609bd2dee5bec1af81180ab91d294">
  <xsd:schema xmlns:xsd="http://www.w3.org/2001/XMLSchema" xmlns:xs="http://www.w3.org/2001/XMLSchema" xmlns:p="http://schemas.microsoft.com/office/2006/metadata/properties" xmlns:ns2="ca83d092-9141-4630-9d7f-eb522e908fbb" xmlns:ns3="ef611b32-4213-41f0-81eb-5d3ee20c2b2c" targetNamespace="http://schemas.microsoft.com/office/2006/metadata/properties" ma:root="true" ma:fieldsID="11d096a141415dd71c440ae706161753" ns2:_="" ns3:_="">
    <xsd:import namespace="ca83d092-9141-4630-9d7f-eb522e908fbb"/>
    <xsd:import namespace="ef611b32-4213-41f0-81eb-5d3ee20c2b2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83d092-9141-4630-9d7f-eb522e908f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e72fe2f-a62e-4573-bf96-5bf61b759ba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611b32-4213-41f0-81eb-5d3ee20c2b2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f85704e-9124-4144-9102-75b722b0faf2}" ma:internalName="TaxCatchAll" ma:showField="CatchAllData" ma:web="ef611b32-4213-41f0-81eb-5d3ee20c2b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830DED-32C3-44D8-BB86-652F64DA3D4D}">
  <ds:schemaRefs>
    <ds:schemaRef ds:uri="http://schemas.microsoft.com/office/2006/metadata/properties"/>
    <ds:schemaRef ds:uri="http://schemas.microsoft.com/office/infopath/2007/PartnerControls"/>
    <ds:schemaRef ds:uri="ef611b32-4213-41f0-81eb-5d3ee20c2b2c"/>
    <ds:schemaRef ds:uri="ca83d092-9141-4630-9d7f-eb522e908fbb"/>
  </ds:schemaRefs>
</ds:datastoreItem>
</file>

<file path=customXml/itemProps2.xml><?xml version="1.0" encoding="utf-8"?>
<ds:datastoreItem xmlns:ds="http://schemas.openxmlformats.org/officeDocument/2006/customXml" ds:itemID="{F6D06DD9-154F-4B60-B464-B9A54E047B11}">
  <ds:schemaRefs>
    <ds:schemaRef ds:uri="http://schemas.microsoft.com/sharepoint/v3/contenttype/forms"/>
  </ds:schemaRefs>
</ds:datastoreItem>
</file>

<file path=customXml/itemProps3.xml><?xml version="1.0" encoding="utf-8"?>
<ds:datastoreItem xmlns:ds="http://schemas.openxmlformats.org/officeDocument/2006/customXml" ds:itemID="{6FDB4CC0-8147-4FD5-9B13-FF1AAC0A7A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83d092-9141-4630-9d7f-eb522e908fbb"/>
    <ds:schemaRef ds:uri="ef611b32-4213-41f0-81eb-5d3ee20c2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331</TotalTime>
  <Words>4066</Words>
  <Application>Microsoft Office PowerPoint</Application>
  <PresentationFormat>Widescreen</PresentationFormat>
  <Paragraphs>581</Paragraphs>
  <Slides>83</Slides>
  <Notes>58</Notes>
  <HiddenSlides>0</HiddenSlides>
  <MMClips>1</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83</vt:i4>
      </vt:variant>
    </vt:vector>
  </HeadingPairs>
  <TitlesOfParts>
    <vt:vector size="90" baseType="lpstr">
      <vt:lpstr>Arial</vt:lpstr>
      <vt:lpstr>Calibri</vt:lpstr>
      <vt:lpstr>Calibri Light</vt:lpstr>
      <vt:lpstr>Lucida Sans Unicode</vt:lpstr>
      <vt:lpstr>Times New Roman</vt:lpstr>
      <vt:lpstr>Office Theme</vt:lpstr>
      <vt:lpstr>Clip</vt:lpstr>
      <vt:lpstr>PowerPoint Presentation</vt:lpstr>
      <vt:lpstr>PowerPoint Presentation</vt:lpstr>
      <vt:lpstr>Learning Objectives</vt:lpstr>
      <vt:lpstr>What is a gene?</vt:lpstr>
      <vt:lpstr>RNA Structure</vt:lpstr>
      <vt:lpstr>RNA Structure</vt:lpstr>
      <vt:lpstr>Messenger RNA</vt:lpstr>
      <vt:lpstr>Transfer RNA (tRNA)</vt:lpstr>
      <vt:lpstr>Summary of similarities and differences between DNA and RNA</vt:lpstr>
      <vt:lpstr>Protein Synthesis</vt:lpstr>
      <vt:lpstr>Triplets and Codons </vt:lpstr>
      <vt:lpstr>Transcription</vt:lpstr>
      <vt:lpstr>Transcription</vt:lpstr>
      <vt:lpstr>PowerPoint Presentation</vt:lpstr>
      <vt:lpstr>RNA Splicing</vt:lpstr>
      <vt:lpstr>Transcription</vt:lpstr>
      <vt:lpstr>Recap of Transcription</vt:lpstr>
      <vt:lpstr>Write a summary of the stages of transcription using the key words below</vt:lpstr>
      <vt:lpstr>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Quiz!</vt:lpstr>
      <vt:lpstr>PowerPoint Presentation</vt:lpstr>
      <vt:lpstr>PowerPoint Presentation</vt:lpstr>
      <vt:lpstr>PowerPoint Presentation</vt:lpstr>
      <vt:lpstr>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starter</dc:title>
  <dc:creator>Sharan Tagore</dc:creator>
  <cp:lastModifiedBy>Sharan Tagore</cp:lastModifiedBy>
  <cp:revision>5</cp:revision>
  <dcterms:created xsi:type="dcterms:W3CDTF">2022-07-31T08:00:35Z</dcterms:created>
  <dcterms:modified xsi:type="dcterms:W3CDTF">2026-02-23T01:02:27Z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0x01010055C83978D7B9B241B7B08598AB1C4163</vt:lpwstr>
  </property>
  <property fmtid="{D5CDD505-2E9C-101B-9397-08002B2CF9AE}" pid="3" name="MediaServiceImageTags">
    <vt:lpwstr/>
  </property>
</Properties>
</file>