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4"/>
  </p:notesMasterIdLst>
  <p:sldIdLst>
    <p:sldId id="337" r:id="rId5"/>
    <p:sldId id="338" r:id="rId6"/>
    <p:sldId id="336" r:id="rId7"/>
    <p:sldId id="341" r:id="rId8"/>
    <p:sldId id="269" r:id="rId9"/>
    <p:sldId id="265" r:id="rId10"/>
    <p:sldId id="343" r:id="rId11"/>
    <p:sldId id="344" r:id="rId12"/>
    <p:sldId id="347" r:id="rId13"/>
    <p:sldId id="267" r:id="rId14"/>
    <p:sldId id="348" r:id="rId15"/>
    <p:sldId id="346" r:id="rId16"/>
    <p:sldId id="339" r:id="rId17"/>
    <p:sldId id="272" r:id="rId18"/>
    <p:sldId id="349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3" r:id="rId50"/>
    <p:sldId id="314" r:id="rId51"/>
    <p:sldId id="315" r:id="rId52"/>
    <p:sldId id="316" r:id="rId53"/>
    <p:sldId id="317" r:id="rId54"/>
    <p:sldId id="318" r:id="rId55"/>
    <p:sldId id="319" r:id="rId56"/>
    <p:sldId id="320" r:id="rId57"/>
    <p:sldId id="321" r:id="rId58"/>
    <p:sldId id="322" r:id="rId59"/>
    <p:sldId id="323" r:id="rId60"/>
    <p:sldId id="324" r:id="rId61"/>
    <p:sldId id="325" r:id="rId62"/>
    <p:sldId id="326" r:id="rId63"/>
    <p:sldId id="327" r:id="rId64"/>
    <p:sldId id="282" r:id="rId65"/>
    <p:sldId id="342" r:id="rId66"/>
    <p:sldId id="277" r:id="rId67"/>
    <p:sldId id="278" r:id="rId68"/>
    <p:sldId id="280" r:id="rId69"/>
    <p:sldId id="281" r:id="rId70"/>
    <p:sldId id="274" r:id="rId71"/>
    <p:sldId id="275" r:id="rId72"/>
    <p:sldId id="276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40" y="3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notesMaster" Target="notesMasters/notesMaster1.xml"/><Relationship Id="rId79" Type="http://schemas.microsoft.com/office/2016/11/relationships/changesInfo" Target="changesInfos/changesInfo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an Tagore" userId="ed67c8ee-ddc5-4f38-b43f-048082c0d4a8" providerId="ADAL" clId="{24BEE5F0-4D21-45D9-B278-4A7AD34E1984}"/>
    <pc:docChg chg="undo custSel addSld delSld modSld sldOrd">
      <pc:chgData name="Sharan Tagore" userId="ed67c8ee-ddc5-4f38-b43f-048082c0d4a8" providerId="ADAL" clId="{24BEE5F0-4D21-45D9-B278-4A7AD34E1984}" dt="2026-02-23T06:13:04.863" v="2120"/>
      <pc:docMkLst>
        <pc:docMk/>
      </pc:docMkLst>
      <pc:sldChg chg="del">
        <pc:chgData name="Sharan Tagore" userId="ed67c8ee-ddc5-4f38-b43f-048082c0d4a8" providerId="ADAL" clId="{24BEE5F0-4D21-45D9-B278-4A7AD34E1984}" dt="2026-02-23T04:41:35.543" v="2057" actId="47"/>
        <pc:sldMkLst>
          <pc:docMk/>
          <pc:sldMk cId="0" sldId="257"/>
        </pc:sldMkLst>
      </pc:sldChg>
      <pc:sldChg chg="del">
        <pc:chgData name="Sharan Tagore" userId="ed67c8ee-ddc5-4f38-b43f-048082c0d4a8" providerId="ADAL" clId="{24BEE5F0-4D21-45D9-B278-4A7AD34E1984}" dt="2026-02-23T04:25:14.901" v="1595" actId="47"/>
        <pc:sldMkLst>
          <pc:docMk/>
          <pc:sldMk cId="0" sldId="258"/>
        </pc:sldMkLst>
      </pc:sldChg>
      <pc:sldChg chg="del">
        <pc:chgData name="Sharan Tagore" userId="ed67c8ee-ddc5-4f38-b43f-048082c0d4a8" providerId="ADAL" clId="{24BEE5F0-4D21-45D9-B278-4A7AD34E1984}" dt="2026-02-23T04:25:16.072" v="1596" actId="47"/>
        <pc:sldMkLst>
          <pc:docMk/>
          <pc:sldMk cId="0" sldId="260"/>
        </pc:sldMkLst>
      </pc:sldChg>
      <pc:sldChg chg="addSp delSp modSp mod ord modTransition modAnim">
        <pc:chgData name="Sharan Tagore" userId="ed67c8ee-ddc5-4f38-b43f-048082c0d4a8" providerId="ADAL" clId="{24BEE5F0-4D21-45D9-B278-4A7AD34E1984}" dt="2026-02-23T06:13:04.863" v="2120"/>
        <pc:sldMkLst>
          <pc:docMk/>
          <pc:sldMk cId="0" sldId="265"/>
        </pc:sldMkLst>
        <pc:picChg chg="add del mod">
          <ac:chgData name="Sharan Tagore" userId="ed67c8ee-ddc5-4f38-b43f-048082c0d4a8" providerId="ADAL" clId="{24BEE5F0-4D21-45D9-B278-4A7AD34E1984}" dt="2026-02-23T06:13:04.863" v="2120"/>
          <ac:picMkLst>
            <pc:docMk/>
            <pc:sldMk cId="0" sldId="265"/>
            <ac:picMk id="4" creationId="{50E10D6F-F528-4CC0-B8B9-F829DD04EF5E}"/>
          </ac:picMkLst>
        </pc:picChg>
      </pc:sldChg>
      <pc:sldChg chg="addSp delSp modSp mod ord modTransition modAnim">
        <pc:chgData name="Sharan Tagore" userId="ed67c8ee-ddc5-4f38-b43f-048082c0d4a8" providerId="ADAL" clId="{24BEE5F0-4D21-45D9-B278-4A7AD34E1984}" dt="2026-02-23T06:13:04.863" v="2120"/>
        <pc:sldMkLst>
          <pc:docMk/>
          <pc:sldMk cId="0" sldId="267"/>
        </pc:sldMkLst>
        <pc:picChg chg="add del mod">
          <ac:chgData name="Sharan Tagore" userId="ed67c8ee-ddc5-4f38-b43f-048082c0d4a8" providerId="ADAL" clId="{24BEE5F0-4D21-45D9-B278-4A7AD34E1984}" dt="2026-02-23T06:13:04.863" v="2120"/>
          <ac:picMkLst>
            <pc:docMk/>
            <pc:sldMk cId="0" sldId="267"/>
            <ac:picMk id="3" creationId="{066919AC-A9A5-8B2E-611B-9F4F5722506C}"/>
          </ac:picMkLst>
        </pc:picChg>
      </pc:sldChg>
      <pc:sldChg chg="addSp delSp modSp mod ord modTransition modAnim">
        <pc:chgData name="Sharan Tagore" userId="ed67c8ee-ddc5-4f38-b43f-048082c0d4a8" providerId="ADAL" clId="{24BEE5F0-4D21-45D9-B278-4A7AD34E1984}" dt="2026-02-23T06:13:04.863" v="2120"/>
        <pc:sldMkLst>
          <pc:docMk/>
          <pc:sldMk cId="0" sldId="269"/>
        </pc:sldMkLst>
        <pc:spChg chg="mod">
          <ac:chgData name="Sharan Tagore" userId="ed67c8ee-ddc5-4f38-b43f-048082c0d4a8" providerId="ADAL" clId="{24BEE5F0-4D21-45D9-B278-4A7AD34E1984}" dt="2026-02-23T04:28:53.297" v="1602" actId="403"/>
          <ac:spMkLst>
            <pc:docMk/>
            <pc:sldMk cId="0" sldId="269"/>
            <ac:spMk id="12291" creationId="{FF92615B-F8B1-FBF4-A80D-E8DC3709BD4C}"/>
          </ac:spMkLst>
        </pc:spChg>
        <pc:picChg chg="add del mod">
          <ac:chgData name="Sharan Tagore" userId="ed67c8ee-ddc5-4f38-b43f-048082c0d4a8" providerId="ADAL" clId="{24BEE5F0-4D21-45D9-B278-4A7AD34E1984}" dt="2026-02-23T06:13:04.863" v="2120"/>
          <ac:picMkLst>
            <pc:docMk/>
            <pc:sldMk cId="0" sldId="269"/>
            <ac:picMk id="3" creationId="{DC787C92-5F0E-561C-075B-07635212DFE0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6:13:04.863" v="2120"/>
        <pc:sldMkLst>
          <pc:docMk/>
          <pc:sldMk cId="0" sldId="272"/>
        </pc:sldMkLst>
        <pc:spChg chg="mod">
          <ac:chgData name="Sharan Tagore" userId="ed67c8ee-ddc5-4f38-b43f-048082c0d4a8" providerId="ADAL" clId="{24BEE5F0-4D21-45D9-B278-4A7AD34E1984}" dt="2026-02-23T05:43:08.808" v="2069" actId="27636"/>
          <ac:spMkLst>
            <pc:docMk/>
            <pc:sldMk cId="0" sldId="272"/>
            <ac:spMk id="19459" creationId="{088E0279-12EA-2EFC-7E5F-C464391B5B98}"/>
          </ac:spMkLst>
        </pc:spChg>
        <pc:picChg chg="add mod">
          <ac:chgData name="Sharan Tagore" userId="ed67c8ee-ddc5-4f38-b43f-048082c0d4a8" providerId="ADAL" clId="{24BEE5F0-4D21-45D9-B278-4A7AD34E1984}" dt="2026-02-23T05:43:03.338" v="2067" actId="1076"/>
          <ac:picMkLst>
            <pc:docMk/>
            <pc:sldMk cId="0" sldId="272"/>
            <ac:picMk id="2" creationId="{DCF4A662-4C04-5B82-24D6-E847BD84CBDD}"/>
          </ac:picMkLst>
        </pc:picChg>
        <pc:picChg chg="add del mod">
          <ac:chgData name="Sharan Tagore" userId="ed67c8ee-ddc5-4f38-b43f-048082c0d4a8" providerId="ADAL" clId="{24BEE5F0-4D21-45D9-B278-4A7AD34E1984}" dt="2026-02-23T06:13:04.863" v="2120"/>
          <ac:picMkLst>
            <pc:docMk/>
            <pc:sldMk cId="0" sldId="272"/>
            <ac:picMk id="4" creationId="{83EE4C7D-5172-7AA7-5A21-546C4037118D}"/>
          </ac:picMkLst>
        </pc:picChg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74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75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76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77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78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80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81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82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83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84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85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86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87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88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89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90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91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92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93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94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95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96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97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98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299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00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01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02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03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04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05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06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07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08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09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10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11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12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13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14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15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16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17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18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19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20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21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22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23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24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25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26"/>
        </pc:sldMkLst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0" sldId="327"/>
        </pc:sldMkLst>
      </pc:sldChg>
      <pc:sldChg chg="del">
        <pc:chgData name="Sharan Tagore" userId="ed67c8ee-ddc5-4f38-b43f-048082c0d4a8" providerId="ADAL" clId="{24BEE5F0-4D21-45D9-B278-4A7AD34E1984}" dt="2026-02-23T05:43:39.782" v="2072" actId="47"/>
        <pc:sldMkLst>
          <pc:docMk/>
          <pc:sldMk cId="0" sldId="329"/>
        </pc:sldMkLst>
      </pc:sldChg>
      <pc:sldChg chg="modSp del mod">
        <pc:chgData name="Sharan Tagore" userId="ed67c8ee-ddc5-4f38-b43f-048082c0d4a8" providerId="ADAL" clId="{24BEE5F0-4D21-45D9-B278-4A7AD34E1984}" dt="2026-02-23T04:41:38.380" v="2058" actId="47"/>
        <pc:sldMkLst>
          <pc:docMk/>
          <pc:sldMk cId="0" sldId="335"/>
        </pc:sldMkLst>
        <pc:spChg chg="mod">
          <ac:chgData name="Sharan Tagore" userId="ed67c8ee-ddc5-4f38-b43f-048082c0d4a8" providerId="ADAL" clId="{24BEE5F0-4D21-45D9-B278-4A7AD34E1984}" dt="2026-02-23T04:41:18.981" v="2054" actId="27636"/>
          <ac:spMkLst>
            <pc:docMk/>
            <pc:sldMk cId="0" sldId="335"/>
            <ac:spMk id="16387" creationId="{F91CFD4F-D4CA-B97A-130B-E9CC8B3FA48B}"/>
          </ac:spMkLst>
        </pc:spChg>
        <pc:spChg chg="mod">
          <ac:chgData name="Sharan Tagore" userId="ed67c8ee-ddc5-4f38-b43f-048082c0d4a8" providerId="ADAL" clId="{24BEE5F0-4D21-45D9-B278-4A7AD34E1984}" dt="2026-02-23T04:41:22.227" v="2056" actId="1076"/>
          <ac:spMkLst>
            <pc:docMk/>
            <pc:sldMk cId="0" sldId="335"/>
            <ac:spMk id="16388" creationId="{B1061F4C-BA52-08C7-7F99-FE4B8845D660}"/>
          </ac:spMkLst>
        </pc:spChg>
      </pc:sldChg>
      <pc:sldChg chg="addSp delSp modSp mod modTransition modAnim">
        <pc:chgData name="Sharan Tagore" userId="ed67c8ee-ddc5-4f38-b43f-048082c0d4a8" providerId="ADAL" clId="{24BEE5F0-4D21-45D9-B278-4A7AD34E1984}" dt="2026-02-23T06:13:04.863" v="2120"/>
        <pc:sldMkLst>
          <pc:docMk/>
          <pc:sldMk cId="0" sldId="336"/>
        </pc:sldMkLst>
        <pc:spChg chg="mod">
          <ac:chgData name="Sharan Tagore" userId="ed67c8ee-ddc5-4f38-b43f-048082c0d4a8" providerId="ADAL" clId="{24BEE5F0-4D21-45D9-B278-4A7AD34E1984}" dt="2026-02-23T03:03:26.818" v="61" actId="1035"/>
          <ac:spMkLst>
            <pc:docMk/>
            <pc:sldMk cId="0" sldId="336"/>
            <ac:spMk id="2" creationId="{55E8B80F-0AE7-8AD6-5F8D-BA35EE6A8D0D}"/>
          </ac:spMkLst>
        </pc:spChg>
        <pc:picChg chg="add del mod">
          <ac:chgData name="Sharan Tagore" userId="ed67c8ee-ddc5-4f38-b43f-048082c0d4a8" providerId="ADAL" clId="{24BEE5F0-4D21-45D9-B278-4A7AD34E1984}" dt="2026-02-23T06:13:04.863" v="2120"/>
          <ac:picMkLst>
            <pc:docMk/>
            <pc:sldMk cId="0" sldId="336"/>
            <ac:picMk id="4" creationId="{F82B07E0-DF3F-1445-BC6D-B595624F0C4C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6:13:04.863" v="2120"/>
        <pc:sldMkLst>
          <pc:docMk/>
          <pc:sldMk cId="0" sldId="337"/>
        </pc:sldMkLst>
        <pc:picChg chg="add del mod">
          <ac:chgData name="Sharan Tagore" userId="ed67c8ee-ddc5-4f38-b43f-048082c0d4a8" providerId="ADAL" clId="{24BEE5F0-4D21-45D9-B278-4A7AD34E1984}" dt="2026-02-23T05:49:26.352" v="2105"/>
          <ac:picMkLst>
            <pc:docMk/>
            <pc:sldMk cId="0" sldId="337"/>
            <ac:picMk id="5" creationId="{9370E64A-6B2E-C711-7AA2-202DC755BBB3}"/>
          </ac:picMkLst>
        </pc:picChg>
        <pc:picChg chg="add del mod ord">
          <ac:chgData name="Sharan Tagore" userId="ed67c8ee-ddc5-4f38-b43f-048082c0d4a8" providerId="ADAL" clId="{24BEE5F0-4D21-45D9-B278-4A7AD34E1984}" dt="2026-02-23T05:49:28.861" v="2106"/>
          <ac:picMkLst>
            <pc:docMk/>
            <pc:sldMk cId="0" sldId="337"/>
            <ac:picMk id="6" creationId="{88C1625B-2D68-90C8-5653-2ED07E5F22AD}"/>
          </ac:picMkLst>
        </pc:picChg>
        <pc:picChg chg="add del mod">
          <ac:chgData name="Sharan Tagore" userId="ed67c8ee-ddc5-4f38-b43f-048082c0d4a8" providerId="ADAL" clId="{24BEE5F0-4D21-45D9-B278-4A7AD34E1984}" dt="2026-02-23T05:49:43.752" v="2108"/>
          <ac:picMkLst>
            <pc:docMk/>
            <pc:sldMk cId="0" sldId="337"/>
            <ac:picMk id="8" creationId="{758AECEB-6A57-152B-0B99-35C1FFD79721}"/>
          </ac:picMkLst>
        </pc:picChg>
        <pc:picChg chg="add del mod ord">
          <ac:chgData name="Sharan Tagore" userId="ed67c8ee-ddc5-4f38-b43f-048082c0d4a8" providerId="ADAL" clId="{24BEE5F0-4D21-45D9-B278-4A7AD34E1984}" dt="2026-02-23T06:05:02.589" v="2109"/>
          <ac:picMkLst>
            <pc:docMk/>
            <pc:sldMk cId="0" sldId="337"/>
            <ac:picMk id="11" creationId="{A7D2E3CA-2978-2826-9735-DB968BA26165}"/>
          </ac:picMkLst>
        </pc:picChg>
        <pc:picChg chg="add del mod">
          <ac:chgData name="Sharan Tagore" userId="ed67c8ee-ddc5-4f38-b43f-048082c0d4a8" providerId="ADAL" clId="{24BEE5F0-4D21-45D9-B278-4A7AD34E1984}" dt="2026-02-23T06:13:04.863" v="2120"/>
          <ac:picMkLst>
            <pc:docMk/>
            <pc:sldMk cId="0" sldId="337"/>
            <ac:picMk id="12" creationId="{76B53F9B-8F34-9678-8C7A-BEAF6548451A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6:13:04.863" v="2120"/>
        <pc:sldMkLst>
          <pc:docMk/>
          <pc:sldMk cId="0" sldId="338"/>
        </pc:sldMkLst>
        <pc:spChg chg="mod">
          <ac:chgData name="Sharan Tagore" userId="ed67c8ee-ddc5-4f38-b43f-048082c0d4a8" providerId="ADAL" clId="{24BEE5F0-4D21-45D9-B278-4A7AD34E1984}" dt="2026-02-23T05:45:34.906" v="2100" actId="14100"/>
          <ac:spMkLst>
            <pc:docMk/>
            <pc:sldMk cId="0" sldId="338"/>
            <ac:spMk id="3075" creationId="{479298F2-8864-DCCB-01E9-2C775EE29600}"/>
          </ac:spMkLst>
        </pc:spChg>
        <pc:spChg chg="mod">
          <ac:chgData name="Sharan Tagore" userId="ed67c8ee-ddc5-4f38-b43f-048082c0d4a8" providerId="ADAL" clId="{24BEE5F0-4D21-45D9-B278-4A7AD34E1984}" dt="2026-02-23T05:45:37.724" v="2101" actId="1076"/>
          <ac:spMkLst>
            <pc:docMk/>
            <pc:sldMk cId="0" sldId="338"/>
            <ac:spMk id="5122" creationId="{8D1B575C-2423-7E87-F6BB-F4EA32395783}"/>
          </ac:spMkLst>
        </pc:spChg>
        <pc:picChg chg="add del mod">
          <ac:chgData name="Sharan Tagore" userId="ed67c8ee-ddc5-4f38-b43f-048082c0d4a8" providerId="ADAL" clId="{24BEE5F0-4D21-45D9-B278-4A7AD34E1984}" dt="2026-02-23T05:49:26.352" v="2105"/>
          <ac:picMkLst>
            <pc:docMk/>
            <pc:sldMk cId="0" sldId="338"/>
            <ac:picMk id="4" creationId="{41F36B56-BA4E-3360-497D-110DDEC78128}"/>
          </ac:picMkLst>
        </pc:picChg>
        <pc:picChg chg="add del mod ord">
          <ac:chgData name="Sharan Tagore" userId="ed67c8ee-ddc5-4f38-b43f-048082c0d4a8" providerId="ADAL" clId="{24BEE5F0-4D21-45D9-B278-4A7AD34E1984}" dt="2026-02-23T06:05:02.589" v="2109"/>
          <ac:picMkLst>
            <pc:docMk/>
            <pc:sldMk cId="0" sldId="338"/>
            <ac:picMk id="7" creationId="{7F2C792A-08C5-F885-EE46-5186D48C8739}"/>
          </ac:picMkLst>
        </pc:picChg>
        <pc:picChg chg="add del mod">
          <ac:chgData name="Sharan Tagore" userId="ed67c8ee-ddc5-4f38-b43f-048082c0d4a8" providerId="ADAL" clId="{24BEE5F0-4D21-45D9-B278-4A7AD34E1984}" dt="2026-02-23T06:13:04.863" v="2120"/>
          <ac:picMkLst>
            <pc:docMk/>
            <pc:sldMk cId="0" sldId="338"/>
            <ac:picMk id="8" creationId="{AC6C30C2-6E32-423E-E89B-0C9318CB9948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6:13:04.863" v="2120"/>
        <pc:sldMkLst>
          <pc:docMk/>
          <pc:sldMk cId="0" sldId="339"/>
        </pc:sldMkLst>
        <pc:picChg chg="add del mod">
          <ac:chgData name="Sharan Tagore" userId="ed67c8ee-ddc5-4f38-b43f-048082c0d4a8" providerId="ADAL" clId="{24BEE5F0-4D21-45D9-B278-4A7AD34E1984}" dt="2026-02-23T06:13:04.863" v="2120"/>
          <ac:picMkLst>
            <pc:docMk/>
            <pc:sldMk cId="0" sldId="339"/>
            <ac:picMk id="4" creationId="{5AD3D1B9-E2F7-77A2-F509-196695529143}"/>
          </ac:picMkLst>
        </pc:picChg>
      </pc:sldChg>
      <pc:sldChg chg="del">
        <pc:chgData name="Sharan Tagore" userId="ed67c8ee-ddc5-4f38-b43f-048082c0d4a8" providerId="ADAL" clId="{24BEE5F0-4D21-45D9-B278-4A7AD34E1984}" dt="2026-02-23T04:25:24.316" v="1597" actId="47"/>
        <pc:sldMkLst>
          <pc:docMk/>
          <pc:sldMk cId="0" sldId="340"/>
        </pc:sldMkLst>
      </pc:sldChg>
      <pc:sldChg chg="addSp delSp modSp mod ord modTransition modAnim delDesignElem chgLayout">
        <pc:chgData name="Sharan Tagore" userId="ed67c8ee-ddc5-4f38-b43f-048082c0d4a8" providerId="ADAL" clId="{24BEE5F0-4D21-45D9-B278-4A7AD34E1984}" dt="2026-02-23T06:13:04.863" v="2120"/>
        <pc:sldMkLst>
          <pc:docMk/>
          <pc:sldMk cId="3844740479" sldId="341"/>
        </pc:sldMkLst>
        <pc:spChg chg="mod ord">
          <ac:chgData name="Sharan Tagore" userId="ed67c8ee-ddc5-4f38-b43f-048082c0d4a8" providerId="ADAL" clId="{24BEE5F0-4D21-45D9-B278-4A7AD34E1984}" dt="2026-02-23T03:04:12.315" v="66" actId="1076"/>
          <ac:spMkLst>
            <pc:docMk/>
            <pc:sldMk cId="3844740479" sldId="341"/>
            <ac:spMk id="2" creationId="{A1FF8D4D-34C5-FF98-4B81-4A934BB45D94}"/>
          </ac:spMkLst>
        </pc:spChg>
        <pc:spChg chg="del">
          <ac:chgData name="Sharan Tagore" userId="ed67c8ee-ddc5-4f38-b43f-048082c0d4a8" providerId="ADAL" clId="{24BEE5F0-4D21-45D9-B278-4A7AD34E1984}" dt="2026-02-23T03:03:45.429" v="62" actId="478"/>
          <ac:spMkLst>
            <pc:docMk/>
            <pc:sldMk cId="3844740479" sldId="341"/>
            <ac:spMk id="8" creationId="{58A02A71-BDCC-A045-5676-7242897FCF0C}"/>
          </ac:spMkLst>
        </pc:spChg>
        <pc:spChg chg="del">
          <ac:chgData name="Sharan Tagore" userId="ed67c8ee-ddc5-4f38-b43f-048082c0d4a8" providerId="ADAL" clId="{24BEE5F0-4D21-45D9-B278-4A7AD34E1984}" dt="2026-02-23T03:04:01.910" v="63" actId="700"/>
          <ac:spMkLst>
            <pc:docMk/>
            <pc:sldMk cId="3844740479" sldId="341"/>
            <ac:spMk id="14" creationId="{3A93628A-4A26-42A6-859F-D1C95150AD7C}"/>
          </ac:spMkLst>
        </pc:spChg>
        <pc:spChg chg="mod ord">
          <ac:chgData name="Sharan Tagore" userId="ed67c8ee-ddc5-4f38-b43f-048082c0d4a8" providerId="ADAL" clId="{24BEE5F0-4D21-45D9-B278-4A7AD34E1984}" dt="2026-02-23T03:04:24.043" v="68" actId="14100"/>
          <ac:spMkLst>
            <pc:docMk/>
            <pc:sldMk cId="3844740479" sldId="341"/>
            <ac:spMk id="15" creationId="{95E0781F-140F-0FC6-C596-7E35378686F4}"/>
          </ac:spMkLst>
        </pc:spChg>
        <pc:spChg chg="del">
          <ac:chgData name="Sharan Tagore" userId="ed67c8ee-ddc5-4f38-b43f-048082c0d4a8" providerId="ADAL" clId="{24BEE5F0-4D21-45D9-B278-4A7AD34E1984}" dt="2026-02-23T03:04:01.910" v="63" actId="700"/>
          <ac:spMkLst>
            <pc:docMk/>
            <pc:sldMk cId="3844740479" sldId="341"/>
            <ac:spMk id="16" creationId="{DC61D707-5E7F-4B7C-910D-94A83595D599}"/>
          </ac:spMkLst>
        </pc:spChg>
        <pc:picChg chg="add del mod">
          <ac:chgData name="Sharan Tagore" userId="ed67c8ee-ddc5-4f38-b43f-048082c0d4a8" providerId="ADAL" clId="{24BEE5F0-4D21-45D9-B278-4A7AD34E1984}" dt="2026-02-23T06:13:04.863" v="2120"/>
          <ac:picMkLst>
            <pc:docMk/>
            <pc:sldMk cId="3844740479" sldId="341"/>
            <ac:picMk id="4" creationId="{0139D739-C0FA-418F-15CF-6E36E8FCA7F0}"/>
          </ac:picMkLst>
        </pc:picChg>
        <pc:picChg chg="mod">
          <ac:chgData name="Sharan Tagore" userId="ed67c8ee-ddc5-4f38-b43f-048082c0d4a8" providerId="ADAL" clId="{24BEE5F0-4D21-45D9-B278-4A7AD34E1984}" dt="2026-02-23T03:04:29.936" v="71" actId="14100"/>
          <ac:picMkLst>
            <pc:docMk/>
            <pc:sldMk cId="3844740479" sldId="341"/>
            <ac:picMk id="7" creationId="{7831F319-4AAF-2A81-595C-BD4408FD250C}"/>
          </ac:picMkLst>
        </pc:picChg>
      </pc:sldChg>
      <pc:sldChg chg="modTransition">
        <pc:chgData name="Sharan Tagore" userId="ed67c8ee-ddc5-4f38-b43f-048082c0d4a8" providerId="ADAL" clId="{24BEE5F0-4D21-45D9-B278-4A7AD34E1984}" dt="2026-02-23T06:13:04.863" v="2120"/>
        <pc:sldMkLst>
          <pc:docMk/>
          <pc:sldMk cId="952259870" sldId="342"/>
        </pc:sldMkLst>
      </pc:sldChg>
      <pc:sldChg chg="addSp delSp modSp new mod modTransition modClrScheme modAnim chgLayout">
        <pc:chgData name="Sharan Tagore" userId="ed67c8ee-ddc5-4f38-b43f-048082c0d4a8" providerId="ADAL" clId="{24BEE5F0-4D21-45D9-B278-4A7AD34E1984}" dt="2026-02-23T06:13:04.863" v="2120"/>
        <pc:sldMkLst>
          <pc:docMk/>
          <pc:sldMk cId="359919531" sldId="343"/>
        </pc:sldMkLst>
        <pc:spChg chg="mod ord">
          <ac:chgData name="Sharan Tagore" userId="ed67c8ee-ddc5-4f38-b43f-048082c0d4a8" providerId="ADAL" clId="{24BEE5F0-4D21-45D9-B278-4A7AD34E1984}" dt="2026-02-23T03:12:10.044" v="94" actId="700"/>
          <ac:spMkLst>
            <pc:docMk/>
            <pc:sldMk cId="359919531" sldId="343"/>
            <ac:spMk id="2" creationId="{591DEC69-4E19-EDD7-4DEA-E20D3A6BD072}"/>
          </ac:spMkLst>
        </pc:spChg>
        <pc:spChg chg="del mod ord">
          <ac:chgData name="Sharan Tagore" userId="ed67c8ee-ddc5-4f38-b43f-048082c0d4a8" providerId="ADAL" clId="{24BEE5F0-4D21-45D9-B278-4A7AD34E1984}" dt="2026-02-23T03:12:10.044" v="94" actId="700"/>
          <ac:spMkLst>
            <pc:docMk/>
            <pc:sldMk cId="359919531" sldId="343"/>
            <ac:spMk id="3" creationId="{09D53663-5FD2-6D67-1B50-1122148DEDC1}"/>
          </ac:spMkLst>
        </pc:spChg>
        <pc:spChg chg="del">
          <ac:chgData name="Sharan Tagore" userId="ed67c8ee-ddc5-4f38-b43f-048082c0d4a8" providerId="ADAL" clId="{24BEE5F0-4D21-45D9-B278-4A7AD34E1984}" dt="2026-02-23T03:12:10.044" v="94" actId="700"/>
          <ac:spMkLst>
            <pc:docMk/>
            <pc:sldMk cId="359919531" sldId="343"/>
            <ac:spMk id="4" creationId="{9872036A-D40A-8819-977D-63B67C5C9D04}"/>
          </ac:spMkLst>
        </pc:spChg>
        <pc:spChg chg="add mod ord">
          <ac:chgData name="Sharan Tagore" userId="ed67c8ee-ddc5-4f38-b43f-048082c0d4a8" providerId="ADAL" clId="{24BEE5F0-4D21-45D9-B278-4A7AD34E1984}" dt="2026-02-23T04:29:17.503" v="1605" actId="113"/>
          <ac:spMkLst>
            <pc:docMk/>
            <pc:sldMk cId="359919531" sldId="343"/>
            <ac:spMk id="5" creationId="{6247D08A-7AA9-5CB5-559F-E28B3B7227D9}"/>
          </ac:spMkLst>
        </pc:spChg>
        <pc:picChg chg="add del mod">
          <ac:chgData name="Sharan Tagore" userId="ed67c8ee-ddc5-4f38-b43f-048082c0d4a8" providerId="ADAL" clId="{24BEE5F0-4D21-45D9-B278-4A7AD34E1984}" dt="2026-02-23T06:13:04.863" v="2120"/>
          <ac:picMkLst>
            <pc:docMk/>
            <pc:sldMk cId="359919531" sldId="343"/>
            <ac:picMk id="7" creationId="{9A4D6898-E4B0-A3AF-76B6-E4A6E6D3FA2D}"/>
          </ac:picMkLst>
        </pc:picChg>
        <pc:picChg chg="add del mod">
          <ac:chgData name="Sharan Tagore" userId="ed67c8ee-ddc5-4f38-b43f-048082c0d4a8" providerId="ADAL" clId="{24BEE5F0-4D21-45D9-B278-4A7AD34E1984}" dt="2026-02-23T03:31:57.597" v="943" actId="21"/>
          <ac:picMkLst>
            <pc:docMk/>
            <pc:sldMk cId="359919531" sldId="343"/>
            <ac:picMk id="1026" creationId="{F481E724-204A-2AC5-16C7-DFA222508E39}"/>
          </ac:picMkLst>
        </pc:picChg>
        <pc:picChg chg="add del mod">
          <ac:chgData name="Sharan Tagore" userId="ed67c8ee-ddc5-4f38-b43f-048082c0d4a8" providerId="ADAL" clId="{24BEE5F0-4D21-45D9-B278-4A7AD34E1984}" dt="2026-02-23T03:34:32.856" v="963" actId="21"/>
          <ac:picMkLst>
            <pc:docMk/>
            <pc:sldMk cId="359919531" sldId="343"/>
            <ac:picMk id="1028" creationId="{F4B6FE22-8F82-25D5-C65E-3DAE857F23D6}"/>
          </ac:picMkLst>
        </pc:picChg>
        <pc:picChg chg="add mod">
          <ac:chgData name="Sharan Tagore" userId="ed67c8ee-ddc5-4f38-b43f-048082c0d4a8" providerId="ADAL" clId="{24BEE5F0-4D21-45D9-B278-4A7AD34E1984}" dt="2026-02-23T03:17:24.964" v="186" actId="1076"/>
          <ac:picMkLst>
            <pc:docMk/>
            <pc:sldMk cId="359919531" sldId="343"/>
            <ac:picMk id="1030" creationId="{13DCA522-FF60-159E-B9A2-3FB1B603E742}"/>
          </ac:picMkLst>
        </pc:picChg>
      </pc:sldChg>
      <pc:sldChg chg="addSp delSp modSp new mod modTransition modAnim">
        <pc:chgData name="Sharan Tagore" userId="ed67c8ee-ddc5-4f38-b43f-048082c0d4a8" providerId="ADAL" clId="{24BEE5F0-4D21-45D9-B278-4A7AD34E1984}" dt="2026-02-23T06:13:04.863" v="2120"/>
        <pc:sldMkLst>
          <pc:docMk/>
          <pc:sldMk cId="1786614982" sldId="344"/>
        </pc:sldMkLst>
        <pc:spChg chg="mod">
          <ac:chgData name="Sharan Tagore" userId="ed67c8ee-ddc5-4f38-b43f-048082c0d4a8" providerId="ADAL" clId="{24BEE5F0-4D21-45D9-B278-4A7AD34E1984}" dt="2026-02-23T04:29:32.111" v="1607" actId="1076"/>
          <ac:spMkLst>
            <pc:docMk/>
            <pc:sldMk cId="1786614982" sldId="344"/>
            <ac:spMk id="2" creationId="{10316E53-36DF-2E80-FB38-E6CF9B77D406}"/>
          </ac:spMkLst>
        </pc:spChg>
        <pc:spChg chg="add del mod">
          <ac:chgData name="Sharan Tagore" userId="ed67c8ee-ddc5-4f38-b43f-048082c0d4a8" providerId="ADAL" clId="{24BEE5F0-4D21-45D9-B278-4A7AD34E1984}" dt="2026-02-23T04:29:29.212" v="1606" actId="1076"/>
          <ac:spMkLst>
            <pc:docMk/>
            <pc:sldMk cId="1786614982" sldId="344"/>
            <ac:spMk id="3" creationId="{60663EC3-C522-DDB3-7796-72E31A2A9125}"/>
          </ac:spMkLst>
        </pc:spChg>
        <pc:graphicFrameChg chg="add mod">
          <ac:chgData name="Sharan Tagore" userId="ed67c8ee-ddc5-4f38-b43f-048082c0d4a8" providerId="ADAL" clId="{24BEE5F0-4D21-45D9-B278-4A7AD34E1984}" dt="2026-02-23T03:21:46.756" v="325"/>
          <ac:graphicFrameMkLst>
            <pc:docMk/>
            <pc:sldMk cId="1786614982" sldId="344"/>
            <ac:graphicFrameMk id="4" creationId="{D57C9C91-4243-BE1A-A0F9-365446AEE024}"/>
          </ac:graphicFrameMkLst>
        </pc:graphicFrameChg>
        <pc:graphicFrameChg chg="add del mod">
          <ac:chgData name="Sharan Tagore" userId="ed67c8ee-ddc5-4f38-b43f-048082c0d4a8" providerId="ADAL" clId="{24BEE5F0-4D21-45D9-B278-4A7AD34E1984}" dt="2026-02-23T03:23:17.887" v="557" actId="478"/>
          <ac:graphicFrameMkLst>
            <pc:docMk/>
            <pc:sldMk cId="1786614982" sldId="344"/>
            <ac:graphicFrameMk id="5" creationId="{2519EFFA-C504-3D6C-524E-4FA87FBB81D7}"/>
          </ac:graphicFrameMkLst>
        </pc:graphicFrameChg>
        <pc:graphicFrameChg chg="add del mod">
          <ac:chgData name="Sharan Tagore" userId="ed67c8ee-ddc5-4f38-b43f-048082c0d4a8" providerId="ADAL" clId="{24BEE5F0-4D21-45D9-B278-4A7AD34E1984}" dt="2026-02-23T03:25:04.473" v="663" actId="478"/>
          <ac:graphicFrameMkLst>
            <pc:docMk/>
            <pc:sldMk cId="1786614982" sldId="344"/>
            <ac:graphicFrameMk id="6" creationId="{EF04C421-EC9B-023C-5E2E-3A6F246836A0}"/>
          </ac:graphicFrameMkLst>
        </pc:graphicFrameChg>
        <pc:graphicFrameChg chg="add del mod">
          <ac:chgData name="Sharan Tagore" userId="ed67c8ee-ddc5-4f38-b43f-048082c0d4a8" providerId="ADAL" clId="{24BEE5F0-4D21-45D9-B278-4A7AD34E1984}" dt="2026-02-23T03:25:35.970" v="751" actId="478"/>
          <ac:graphicFrameMkLst>
            <pc:docMk/>
            <pc:sldMk cId="1786614982" sldId="344"/>
            <ac:graphicFrameMk id="7" creationId="{CB448CF1-7504-9AB3-5F90-A25744EFCF26}"/>
          </ac:graphicFrameMkLst>
        </pc:graphicFrameChg>
        <pc:picChg chg="add del mod">
          <ac:chgData name="Sharan Tagore" userId="ed67c8ee-ddc5-4f38-b43f-048082c0d4a8" providerId="ADAL" clId="{24BEE5F0-4D21-45D9-B278-4A7AD34E1984}" dt="2026-02-23T06:13:04.863" v="2120"/>
          <ac:picMkLst>
            <pc:docMk/>
            <pc:sldMk cId="1786614982" sldId="344"/>
            <ac:picMk id="9" creationId="{91899022-894A-99A2-A621-1B93376AC44C}"/>
          </ac:picMkLst>
        </pc:picChg>
        <pc:picChg chg="add mod">
          <ac:chgData name="Sharan Tagore" userId="ed67c8ee-ddc5-4f38-b43f-048082c0d4a8" providerId="ADAL" clId="{24BEE5F0-4D21-45D9-B278-4A7AD34E1984}" dt="2026-02-23T03:32:24.999" v="948" actId="14100"/>
          <ac:picMkLst>
            <pc:docMk/>
            <pc:sldMk cId="1786614982" sldId="344"/>
            <ac:picMk id="1026" creationId="{F481E724-204A-2AC5-16C7-DFA222508E39}"/>
          </ac:picMkLst>
        </pc:picChg>
      </pc:sldChg>
      <pc:sldChg chg="addSp delSp modSp new del mod modClrScheme chgLayout">
        <pc:chgData name="Sharan Tagore" userId="ed67c8ee-ddc5-4f38-b43f-048082c0d4a8" providerId="ADAL" clId="{24BEE5F0-4D21-45D9-B278-4A7AD34E1984}" dt="2026-02-23T05:43:12.664" v="2070" actId="47"/>
        <pc:sldMkLst>
          <pc:docMk/>
          <pc:sldMk cId="1783936202" sldId="345"/>
        </pc:sldMkLst>
        <pc:spChg chg="del">
          <ac:chgData name="Sharan Tagore" userId="ed67c8ee-ddc5-4f38-b43f-048082c0d4a8" providerId="ADAL" clId="{24BEE5F0-4D21-45D9-B278-4A7AD34E1984}" dt="2026-02-23T03:18:31.776" v="314" actId="700"/>
          <ac:spMkLst>
            <pc:docMk/>
            <pc:sldMk cId="1783936202" sldId="345"/>
            <ac:spMk id="2" creationId="{1B94AC96-B74C-4883-E8CF-47130ADDE8A3}"/>
          </ac:spMkLst>
        </pc:spChg>
        <pc:spChg chg="del">
          <ac:chgData name="Sharan Tagore" userId="ed67c8ee-ddc5-4f38-b43f-048082c0d4a8" providerId="ADAL" clId="{24BEE5F0-4D21-45D9-B278-4A7AD34E1984}" dt="2026-02-23T03:18:31.776" v="314" actId="700"/>
          <ac:spMkLst>
            <pc:docMk/>
            <pc:sldMk cId="1783936202" sldId="345"/>
            <ac:spMk id="3" creationId="{C6AE8B07-B88C-69F3-592D-08B35E36732B}"/>
          </ac:spMkLst>
        </pc:spChg>
        <pc:picChg chg="add">
          <ac:chgData name="Sharan Tagore" userId="ed67c8ee-ddc5-4f38-b43f-048082c0d4a8" providerId="ADAL" clId="{24BEE5F0-4D21-45D9-B278-4A7AD34E1984}" dt="2026-02-23T03:18:42.417" v="317"/>
          <ac:picMkLst>
            <pc:docMk/>
            <pc:sldMk cId="1783936202" sldId="345"/>
            <ac:picMk id="4" creationId="{A210CB2A-8F60-45C0-E1A4-2D6E939510DD}"/>
          </ac:picMkLst>
        </pc:picChg>
        <pc:picChg chg="add del mod">
          <ac:chgData name="Sharan Tagore" userId="ed67c8ee-ddc5-4f38-b43f-048082c0d4a8" providerId="ADAL" clId="{24BEE5F0-4D21-45D9-B278-4A7AD34E1984}" dt="2026-02-23T05:42:56.569" v="2065" actId="21"/>
          <ac:picMkLst>
            <pc:docMk/>
            <pc:sldMk cId="1783936202" sldId="345"/>
            <ac:picMk id="6" creationId="{2EE10475-45A9-B979-8A01-362DE1EA45B1}"/>
          </ac:picMkLst>
        </pc:picChg>
        <pc:picChg chg="add del">
          <ac:chgData name="Sharan Tagore" userId="ed67c8ee-ddc5-4f38-b43f-048082c0d4a8" providerId="ADAL" clId="{24BEE5F0-4D21-45D9-B278-4A7AD34E1984}" dt="2026-02-23T03:18:37.452" v="316" actId="478"/>
          <ac:picMkLst>
            <pc:docMk/>
            <pc:sldMk cId="1783936202" sldId="345"/>
            <ac:picMk id="2050" creationId="{DFB999C4-6B62-2120-C8DD-B12060273B60}"/>
          </ac:picMkLst>
        </pc:picChg>
      </pc:sldChg>
      <pc:sldChg chg="addSp delSp modSp new ord modTransition modAnim">
        <pc:chgData name="Sharan Tagore" userId="ed67c8ee-ddc5-4f38-b43f-048082c0d4a8" providerId="ADAL" clId="{24BEE5F0-4D21-45D9-B278-4A7AD34E1984}" dt="2026-02-23T06:13:04.863" v="2120"/>
        <pc:sldMkLst>
          <pc:docMk/>
          <pc:sldMk cId="792792662" sldId="346"/>
        </pc:sldMkLst>
        <pc:picChg chg="add del mod">
          <ac:chgData name="Sharan Tagore" userId="ed67c8ee-ddc5-4f38-b43f-048082c0d4a8" providerId="ADAL" clId="{24BEE5F0-4D21-45D9-B278-4A7AD34E1984}" dt="2026-02-23T06:13:04.863" v="2120"/>
          <ac:picMkLst>
            <pc:docMk/>
            <pc:sldMk cId="792792662" sldId="346"/>
            <ac:picMk id="3" creationId="{BE7894E8-0B47-2869-964C-0F49F7C6B1D4}"/>
          </ac:picMkLst>
        </pc:picChg>
        <pc:picChg chg="add mod">
          <ac:chgData name="Sharan Tagore" userId="ed67c8ee-ddc5-4f38-b43f-048082c0d4a8" providerId="ADAL" clId="{24BEE5F0-4D21-45D9-B278-4A7AD34E1984}" dt="2026-02-23T03:20:29.900" v="323" actId="1076"/>
          <ac:picMkLst>
            <pc:docMk/>
            <pc:sldMk cId="792792662" sldId="346"/>
            <ac:picMk id="3074" creationId="{0ADAE48B-FB18-A649-F832-6D96C1347CBA}"/>
          </ac:picMkLst>
        </pc:picChg>
      </pc:sldChg>
      <pc:sldChg chg="addSp delSp modSp new mod modTransition modAnim">
        <pc:chgData name="Sharan Tagore" userId="ed67c8ee-ddc5-4f38-b43f-048082c0d4a8" providerId="ADAL" clId="{24BEE5F0-4D21-45D9-B278-4A7AD34E1984}" dt="2026-02-23T06:13:04.863" v="2120"/>
        <pc:sldMkLst>
          <pc:docMk/>
          <pc:sldMk cId="2161291052" sldId="347"/>
        </pc:sldMkLst>
        <pc:spChg chg="mod">
          <ac:chgData name="Sharan Tagore" userId="ed67c8ee-ddc5-4f38-b43f-048082c0d4a8" providerId="ADAL" clId="{24BEE5F0-4D21-45D9-B278-4A7AD34E1984}" dt="2026-02-23T03:33:13.019" v="962" actId="113"/>
          <ac:spMkLst>
            <pc:docMk/>
            <pc:sldMk cId="2161291052" sldId="347"/>
            <ac:spMk id="2" creationId="{35C391A8-325F-A607-945D-C53B3585DE81}"/>
          </ac:spMkLst>
        </pc:spChg>
        <pc:spChg chg="mod">
          <ac:chgData name="Sharan Tagore" userId="ed67c8ee-ddc5-4f38-b43f-048082c0d4a8" providerId="ADAL" clId="{24BEE5F0-4D21-45D9-B278-4A7AD34E1984}" dt="2026-02-23T04:24:49.331" v="1594" actId="207"/>
          <ac:spMkLst>
            <pc:docMk/>
            <pc:sldMk cId="2161291052" sldId="347"/>
            <ac:spMk id="3" creationId="{179A53C3-2F7F-8038-3F1D-DCBAC2D50478}"/>
          </ac:spMkLst>
        </pc:spChg>
        <pc:picChg chg="add del mod">
          <ac:chgData name="Sharan Tagore" userId="ed67c8ee-ddc5-4f38-b43f-048082c0d4a8" providerId="ADAL" clId="{24BEE5F0-4D21-45D9-B278-4A7AD34E1984}" dt="2026-02-23T06:13:04.863" v="2120"/>
          <ac:picMkLst>
            <pc:docMk/>
            <pc:sldMk cId="2161291052" sldId="347"/>
            <ac:picMk id="5" creationId="{32903D2B-0AC1-3309-43D0-8BD19BD78D1E}"/>
          </ac:picMkLst>
        </pc:picChg>
        <pc:picChg chg="add mod">
          <ac:chgData name="Sharan Tagore" userId="ed67c8ee-ddc5-4f38-b43f-048082c0d4a8" providerId="ADAL" clId="{24BEE5F0-4D21-45D9-B278-4A7AD34E1984}" dt="2026-02-23T04:24:24.394" v="1591" actId="1076"/>
          <ac:picMkLst>
            <pc:docMk/>
            <pc:sldMk cId="2161291052" sldId="347"/>
            <ac:picMk id="1028" creationId="{F4B6FE22-8F82-25D5-C65E-3DAE857F23D6}"/>
          </ac:picMkLst>
        </pc:picChg>
      </pc:sldChg>
      <pc:sldChg chg="addSp delSp modSp new mod modTransition modClrScheme modAnim chgLayout">
        <pc:chgData name="Sharan Tagore" userId="ed67c8ee-ddc5-4f38-b43f-048082c0d4a8" providerId="ADAL" clId="{24BEE5F0-4D21-45D9-B278-4A7AD34E1984}" dt="2026-02-23T06:13:04.863" v="2120"/>
        <pc:sldMkLst>
          <pc:docMk/>
          <pc:sldMk cId="992259168" sldId="348"/>
        </pc:sldMkLst>
        <pc:spChg chg="add mod">
          <ac:chgData name="Sharan Tagore" userId="ed67c8ee-ddc5-4f38-b43f-048082c0d4a8" providerId="ADAL" clId="{24BEE5F0-4D21-45D9-B278-4A7AD34E1984}" dt="2026-02-23T04:29:58.161" v="1623" actId="113"/>
          <ac:spMkLst>
            <pc:docMk/>
            <pc:sldMk cId="992259168" sldId="348"/>
            <ac:spMk id="2" creationId="{77E6417B-8836-E4F1-B3BF-71442925F349}"/>
          </ac:spMkLst>
        </pc:spChg>
        <pc:spChg chg="add mod">
          <ac:chgData name="Sharan Tagore" userId="ed67c8ee-ddc5-4f38-b43f-048082c0d4a8" providerId="ADAL" clId="{24BEE5F0-4D21-45D9-B278-4A7AD34E1984}" dt="2026-02-23T04:40:31.394" v="2007" actId="207"/>
          <ac:spMkLst>
            <pc:docMk/>
            <pc:sldMk cId="992259168" sldId="348"/>
            <ac:spMk id="3" creationId="{472F2760-71DC-4EA9-CEB3-F0BF5B22C7FB}"/>
          </ac:spMkLst>
        </pc:spChg>
        <pc:picChg chg="add del mod">
          <ac:chgData name="Sharan Tagore" userId="ed67c8ee-ddc5-4f38-b43f-048082c0d4a8" providerId="ADAL" clId="{24BEE5F0-4D21-45D9-B278-4A7AD34E1984}" dt="2026-02-23T06:13:04.863" v="2120"/>
          <ac:picMkLst>
            <pc:docMk/>
            <pc:sldMk cId="992259168" sldId="348"/>
            <ac:picMk id="5" creationId="{34052B4E-D4FC-7896-1432-E8FDD380F742}"/>
          </ac:picMkLst>
        </pc:picChg>
        <pc:picChg chg="add mod">
          <ac:chgData name="Sharan Tagore" userId="ed67c8ee-ddc5-4f38-b43f-048082c0d4a8" providerId="ADAL" clId="{24BEE5F0-4D21-45D9-B278-4A7AD34E1984}" dt="2026-02-23T04:35:55.045" v="1628" actId="14100"/>
          <ac:picMkLst>
            <pc:docMk/>
            <pc:sldMk cId="992259168" sldId="348"/>
            <ac:picMk id="5122" creationId="{D917F987-3BBA-739B-4D6B-EC6C0A6FEB79}"/>
          </ac:picMkLst>
        </pc:picChg>
      </pc:sldChg>
      <pc:sldChg chg="addSp delSp modSp new modTransition modAnim">
        <pc:chgData name="Sharan Tagore" userId="ed67c8ee-ddc5-4f38-b43f-048082c0d4a8" providerId="ADAL" clId="{24BEE5F0-4D21-45D9-B278-4A7AD34E1984}" dt="2026-02-23T06:13:04.863" v="2120"/>
        <pc:sldMkLst>
          <pc:docMk/>
          <pc:sldMk cId="3345029442" sldId="349"/>
        </pc:sldMkLst>
        <pc:picChg chg="add del mod">
          <ac:chgData name="Sharan Tagore" userId="ed67c8ee-ddc5-4f38-b43f-048082c0d4a8" providerId="ADAL" clId="{24BEE5F0-4D21-45D9-B278-4A7AD34E1984}" dt="2026-02-23T06:13:04.863" v="2120"/>
          <ac:picMkLst>
            <pc:docMk/>
            <pc:sldMk cId="3345029442" sldId="349"/>
            <ac:picMk id="5" creationId="{4364996D-86BA-2171-A401-F7B98E12D08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3E35E-1228-4B0D-8043-01B7F1EFCAB7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6F813C-4C1F-47E0-A463-F0F51B1B7F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0467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AC52EF56-FC2F-D0EB-77CA-7ED6A78DA1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9C92339-8052-4D8A-99A8-22398345120E}" type="slidenum">
              <a:rPr lang="en-GB" altLang="en-US"/>
              <a:pPr>
                <a:spcBef>
                  <a:spcPct val="0"/>
                </a:spcBef>
              </a:pPr>
              <a:t>16</a:t>
            </a:fld>
            <a:endParaRPr lang="en-GB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4A6F333-425E-4451-2EBB-8430D16703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FD581D7B-D9C1-189E-2DC4-675E3A3B2C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en-GB"/>
              <a:t>Shows the exit of the mRNA from the nucleus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51BBB5C0-C33E-819B-1B7E-A3708D69DD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694CDF6-6FFC-49A5-86DF-75D24CAD8C65}" type="slidenum">
              <a:rPr lang="en-GB" altLang="en-US"/>
              <a:pPr>
                <a:spcBef>
                  <a:spcPct val="0"/>
                </a:spcBef>
              </a:pPr>
              <a:t>17</a:t>
            </a:fld>
            <a:endParaRPr lang="en-GB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324C2AEF-AC2B-767D-173D-CC764CCD2C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12C46845-D40C-878D-FA7A-099B2045CA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3AAB2F2E-223B-71FF-0336-10EB9B4C0F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7A24ED0-2BCE-4DB8-A44E-94C154B735A1}" type="slidenum">
              <a:rPr lang="en-GB" altLang="en-US"/>
              <a:pPr>
                <a:spcBef>
                  <a:spcPct val="0"/>
                </a:spcBef>
              </a:pPr>
              <a:t>18</a:t>
            </a:fld>
            <a:endParaRPr lang="en-GB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4D51EBC6-C519-5C8E-B5C8-D73A652479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9F5420E9-038D-6ECB-884B-43180CB29C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4F8B9FB8-AC2D-3B15-7E58-7FCAD74B4D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06097BE-4D06-4DEC-8815-1CEA280EC597}" type="slidenum">
              <a:rPr lang="en-GB" altLang="en-US"/>
              <a:pPr>
                <a:spcBef>
                  <a:spcPct val="0"/>
                </a:spcBef>
              </a:pPr>
              <a:t>19</a:t>
            </a:fld>
            <a:endParaRPr lang="en-GB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50EDC268-996C-407A-58E6-9D530113F0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4824D55A-BAAB-9E7A-CAA7-4D736751A2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FCACDA1A-65B8-AD7F-293D-389466CCFA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4AA345D-21E7-4169-B60E-8F3BDD20CE05}" type="slidenum">
              <a:rPr lang="en-GB" altLang="en-US"/>
              <a:pPr>
                <a:spcBef>
                  <a:spcPct val="0"/>
                </a:spcBef>
              </a:pPr>
              <a:t>20</a:t>
            </a:fld>
            <a:endParaRPr lang="en-GB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901C2C6F-2DB6-EB8E-98E0-D3FA56D74A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60D6F000-980F-1E16-37E5-3673154AAA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1A5036F1-FD3F-BA94-C532-B99388FC8F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64D6940-A39A-4835-ABF4-453B4909AF82}" type="slidenum">
              <a:rPr lang="en-GB" altLang="en-US"/>
              <a:pPr>
                <a:spcBef>
                  <a:spcPct val="0"/>
                </a:spcBef>
              </a:pPr>
              <a:t>21</a:t>
            </a:fld>
            <a:endParaRPr lang="en-GB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7C64C125-5712-EE28-26B6-C80D7D70CD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A1CFF87F-5949-4F3C-CEAC-A528AA099C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26DD6B0-B182-CDEB-CE81-84750AC396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E720CE7-F356-4325-A7BC-D4EDC1793B61}" type="slidenum">
              <a:rPr lang="en-GB" altLang="en-US"/>
              <a:pPr>
                <a:spcBef>
                  <a:spcPct val="0"/>
                </a:spcBef>
              </a:pPr>
              <a:t>22</a:t>
            </a:fld>
            <a:endParaRPr lang="en-GB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F5048173-6743-83F1-D654-B491FF852A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5F354A01-63E8-7ADC-B367-8FD91D30AE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A339A31C-5FB7-972E-B758-58E55F5275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356B989-B50C-4516-AE88-B0A2C02BF0B0}" type="slidenum">
              <a:rPr lang="en-GB" altLang="en-US"/>
              <a:pPr>
                <a:spcBef>
                  <a:spcPct val="0"/>
                </a:spcBef>
              </a:pPr>
              <a:t>23</a:t>
            </a:fld>
            <a:endParaRPr lang="en-GB" altLang="en-US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FE6A010E-6C84-FE44-4FA1-1ADB473A08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493D9251-C00F-E407-F326-DB6C6D184E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C532A29A-63C0-FEF4-16F9-444F258E67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89668D8-7745-42EF-A8FE-2F3DF8B57516}" type="slidenum">
              <a:rPr lang="en-GB" altLang="en-US"/>
              <a:pPr>
                <a:spcBef>
                  <a:spcPct val="0"/>
                </a:spcBef>
              </a:pPr>
              <a:t>24</a:t>
            </a:fld>
            <a:endParaRPr lang="en-GB" altLang="en-US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573C5E73-55FD-F0BB-2F20-1F824E2A66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846C3BD0-0054-E153-DD63-46B03A14EF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en-GB"/>
              <a:t>Shows how a ribosome binds to the mRNA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C71166C1-0CA4-7DE0-6909-642DDD5B26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88E1D94-546E-4C73-A549-928CC72BE4B5}" type="slidenum">
              <a:rPr lang="en-GB" altLang="en-US"/>
              <a:pPr>
                <a:spcBef>
                  <a:spcPct val="0"/>
                </a:spcBef>
              </a:pPr>
              <a:t>25</a:t>
            </a:fld>
            <a:endParaRPr lang="en-GB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EA7E0F29-CF01-CA85-7723-FF4A9E0D63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9D32BEA6-CE1C-9200-C6CD-D46CC2E798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639D609B-6CC6-3785-A64F-1D01B7B63D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728194B-20BF-47FE-8B71-DD5914911F4A}" type="slidenum">
              <a:rPr lang="en-GB" altLang="en-US"/>
              <a:pPr>
                <a:spcBef>
                  <a:spcPct val="0"/>
                </a:spcBef>
              </a:pPr>
              <a:t>26</a:t>
            </a:fld>
            <a:endParaRPr lang="en-GB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400B73F4-AE56-0C7D-3CBB-FC5CD7428E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1435A8DD-10F0-71AE-D4D6-FF92DF05E8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B932FC4C-2525-5CE6-2E36-985C2F070E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5A23FD0-AFF2-491A-99B3-7475AACE6FF6}" type="slidenum">
              <a:rPr lang="en-GB" altLang="en-US"/>
              <a:pPr>
                <a:spcBef>
                  <a:spcPct val="0"/>
                </a:spcBef>
              </a:pPr>
              <a:t>27</a:t>
            </a:fld>
            <a:endParaRPr lang="en-GB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76AEB0E9-9295-12CB-1A52-FCFFD4A4F3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9FC2491C-8BE1-DDC6-864F-A7EC6C1C3C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A55FA709-C038-BE44-4A96-1A9A7A3FCD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49F1CAA-3F7D-4E53-880E-39F140217DDA}" type="slidenum">
              <a:rPr lang="en-GB" altLang="en-US"/>
              <a:pPr>
                <a:spcBef>
                  <a:spcPct val="0"/>
                </a:spcBef>
              </a:pPr>
              <a:t>28</a:t>
            </a:fld>
            <a:endParaRPr lang="en-GB" altLang="en-US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1E784167-225D-223E-B35F-1C9671A5E8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FBDF69E0-7462-DF0A-9FCD-3498E8FBAE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en-GB"/>
              <a:t>Introduces the concept of the triplet code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F0017401-C4C1-B381-1E1B-063868B408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837A63D-74AF-4BB4-9186-ECDD1079F40E}" type="slidenum">
              <a:rPr lang="en-GB" altLang="en-US"/>
              <a:pPr>
                <a:spcBef>
                  <a:spcPct val="0"/>
                </a:spcBef>
              </a:pPr>
              <a:t>29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DFA2BE16-8C01-7C50-64CD-E64098F7D3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EF9C68C1-6D04-72AE-0195-8DFC4833E9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206FA8BB-48B4-9133-26EB-07694BA535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3022BEC-76CE-4C58-9CDD-85134E278A2B}" type="slidenum">
              <a:rPr lang="en-GB" altLang="en-US"/>
              <a:pPr>
                <a:spcBef>
                  <a:spcPct val="0"/>
                </a:spcBef>
              </a:pPr>
              <a:t>30</a:t>
            </a:fld>
            <a:endParaRPr lang="en-GB" altLang="en-US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71DCBEB1-35A5-328D-381A-2364CD9D34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2299C839-335F-6A27-A3E3-766EBDB171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en-GB"/>
              <a:t>Shows the structure of tRNA including the anticodon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05C4B743-6123-FCFA-3EC3-6FDD8487EE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E5FFBC5-E312-488A-9925-278DC1E7EFC7}" type="slidenum">
              <a:rPr lang="en-GB" altLang="en-US"/>
              <a:pPr>
                <a:spcBef>
                  <a:spcPct val="0"/>
                </a:spcBef>
              </a:pPr>
              <a:t>31</a:t>
            </a:fld>
            <a:endParaRPr lang="en-GB" altLang="en-US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5C3B22D5-9B8C-F3A7-93F8-62E27FB18A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B5585E48-CD09-FD1D-C20F-5589873888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2C694615-4C92-D976-337F-CD047D6039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F5E439C-914F-484A-B510-EA4BB5C2CC66}" type="slidenum">
              <a:rPr lang="en-GB" altLang="en-US"/>
              <a:pPr>
                <a:spcBef>
                  <a:spcPct val="0"/>
                </a:spcBef>
              </a:pPr>
              <a:t>32</a:t>
            </a:fld>
            <a:endParaRPr lang="en-GB" altLang="en-US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3B3668EA-443D-ABAA-87D7-B1A1978B2A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0492D102-CC4A-926F-5E46-AE3498F0F4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EE5A0026-2E6F-F716-287E-B17091E45B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B9B019F-7060-4729-99B1-6E5521C52E38}" type="slidenum">
              <a:rPr lang="en-GB" altLang="en-US"/>
              <a:pPr>
                <a:spcBef>
                  <a:spcPct val="0"/>
                </a:spcBef>
              </a:pPr>
              <a:t>33</a:t>
            </a:fld>
            <a:endParaRPr lang="en-GB" altLang="en-US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97CFFCE1-8652-3F4D-52F5-8962204E80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8E76206F-9F18-60B0-EE81-B1D8773C49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en-GB"/>
              <a:t>Shows how the tRNA molecules read the triplet code of the mRNA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5141187C-A52D-7D82-32D1-3876CDFBFE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2999F3F-C544-44BB-BCDC-19FC9B90A498}" type="slidenum">
              <a:rPr lang="en-GB" altLang="en-US"/>
              <a:pPr>
                <a:spcBef>
                  <a:spcPct val="0"/>
                </a:spcBef>
              </a:pPr>
              <a:t>34</a:t>
            </a:fld>
            <a:endParaRPr lang="en-GB" altLang="en-US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A31FEA09-9B77-3108-D7B0-497F2AE9CC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0390B95F-8F23-6013-FA44-92A76E58C1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0D79CA39-075B-BF7A-9223-8837D02A85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1429C13-3230-4D59-9E07-16920ABDAB8B}" type="slidenum">
              <a:rPr lang="en-GB" altLang="en-US"/>
              <a:pPr>
                <a:spcBef>
                  <a:spcPct val="0"/>
                </a:spcBef>
              </a:pPr>
              <a:t>35</a:t>
            </a:fld>
            <a:endParaRPr lang="en-GB" altLang="en-US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4B4EE291-2C58-B683-C84C-B902E2CB07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3837B809-1AA5-7E8D-2C98-CAD29DE373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09ED166F-B7AB-2E1D-559C-625326BB7F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7902034-1A85-4BE7-8B75-B31013D0B56A}" type="slidenum">
              <a:rPr lang="en-GB" altLang="en-US"/>
              <a:pPr>
                <a:spcBef>
                  <a:spcPct val="0"/>
                </a:spcBef>
              </a:pPr>
              <a:t>36</a:t>
            </a:fld>
            <a:endParaRPr lang="en-GB" altLang="en-US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5AAFA59F-7E95-EEFE-548B-0EF8923B46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5A8168EC-6364-F3A2-9864-1E604001B9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80A5F58E-615F-4D5B-C376-35A7EDCD56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093150A-C0DF-4BC8-A1FB-167D4141FCE4}" type="slidenum">
              <a:rPr lang="en-GB" altLang="en-US"/>
              <a:pPr>
                <a:spcBef>
                  <a:spcPct val="0"/>
                </a:spcBef>
              </a:pPr>
              <a:t>37</a:t>
            </a:fld>
            <a:endParaRPr lang="en-GB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D81F954B-4C71-770D-C96E-89A03B53A9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752E46F6-5598-96AB-1B51-F5B6CF5D5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en-GB"/>
              <a:t>And how the polypeptide chain builds up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4506F64D-0796-0A5E-1E32-F41ADFD17A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CBE729-5AC6-4D73-A18B-DE3D68A801B0}" type="slidenum">
              <a:rPr lang="en-GB" altLang="en-US"/>
              <a:pPr>
                <a:spcBef>
                  <a:spcPct val="0"/>
                </a:spcBef>
              </a:pPr>
              <a:t>38</a:t>
            </a:fld>
            <a:endParaRPr lang="en-GB" altLang="en-US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42AB467E-474C-E8E8-2B0C-1D53CE5DD2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7E9E0F29-DAFC-43DC-3FEA-238A949E1B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B4766119-8965-4C11-E241-086B034C63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F89D0B2-50F2-4BA5-9854-C34364313474}" type="slidenum">
              <a:rPr lang="en-GB" altLang="en-US"/>
              <a:pPr>
                <a:spcBef>
                  <a:spcPct val="0"/>
                </a:spcBef>
              </a:pPr>
              <a:t>39</a:t>
            </a:fld>
            <a:endParaRPr lang="en-GB" altLang="en-US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4C522C3A-76E9-E9D2-40CC-5D077685CD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616DBE8C-956B-7E46-EE1A-A450CDE7DA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FD868341-570F-DFE8-0364-2C8F892CFD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63F6822-77BD-4507-A4A9-5684A29B665E}" type="slidenum">
              <a:rPr lang="en-GB" altLang="en-US"/>
              <a:pPr>
                <a:spcBef>
                  <a:spcPct val="0"/>
                </a:spcBef>
              </a:pPr>
              <a:t>40</a:t>
            </a:fld>
            <a:endParaRPr lang="en-GB" altLang="en-US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CF576C84-6DAF-A0B0-B46B-AA68A55F92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EAD29729-5B50-737E-B8D6-EE0CDC2901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8B3CA7A4-A67B-2E28-3937-E4C981B218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0EB0050-2CEF-4BC6-8A07-8BD3C9A54444}" type="slidenum">
              <a:rPr lang="en-GB" altLang="en-US"/>
              <a:pPr>
                <a:spcBef>
                  <a:spcPct val="0"/>
                </a:spcBef>
              </a:pPr>
              <a:t>41</a:t>
            </a:fld>
            <a:endParaRPr lang="en-GB" altLang="en-US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B43916CB-DCED-4423-B4CA-9EF0445477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F8430AA2-3B5C-956B-1627-D4424CE33C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312CCB6C-B4C7-E06D-27C6-D1FDFECDDC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7ABD8C8-2EDA-44D5-ABF8-CDD9795E3AC6}" type="slidenum">
              <a:rPr lang="en-GB" altLang="en-US"/>
              <a:pPr>
                <a:spcBef>
                  <a:spcPct val="0"/>
                </a:spcBef>
              </a:pPr>
              <a:t>42</a:t>
            </a:fld>
            <a:endParaRPr lang="en-GB" altLang="en-US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71F138B6-7D97-EE60-D50E-3693F2C357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EB7CCE54-CB05-FE9F-1233-94B73D569C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874C5677-57F2-0BD9-1196-BFAC6DEB5E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ABB19ED-BF13-452C-8099-0B20B8937434}" type="slidenum">
              <a:rPr lang="en-GB" altLang="en-US"/>
              <a:pPr>
                <a:spcBef>
                  <a:spcPct val="0"/>
                </a:spcBef>
              </a:pPr>
              <a:t>43</a:t>
            </a:fld>
            <a:endParaRPr lang="en-GB" altLang="en-US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3678094B-0FBE-24D2-86B2-C74E68BAEF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577D72E3-673A-1D6A-C64C-1F3DE44B6E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72877D0F-3FAD-9424-6AFC-73252F9158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8D650CC-7BB1-43A1-BD18-49415F0A6DA7}" type="slidenum">
              <a:rPr lang="en-GB" altLang="en-US"/>
              <a:pPr>
                <a:spcBef>
                  <a:spcPct val="0"/>
                </a:spcBef>
              </a:pPr>
              <a:t>44</a:t>
            </a:fld>
            <a:endParaRPr lang="en-GB" altLang="en-US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9E8515E8-DBC4-BF2A-EF78-B000BB23FC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E43531D4-39DE-21FD-0EB5-4A513B8201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66374837-85C4-9DA0-81C8-220F003A7B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3DEAA55-098E-4163-9152-63E9E3FF8A35}" type="slidenum">
              <a:rPr lang="en-GB" altLang="en-US"/>
              <a:pPr>
                <a:spcBef>
                  <a:spcPct val="0"/>
                </a:spcBef>
              </a:pPr>
              <a:t>45</a:t>
            </a:fld>
            <a:endParaRPr lang="en-GB" altLang="en-US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C5F1BB91-4C97-3A40-64F8-59FCD8D4F2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9D8E3E6F-8C4C-A449-C292-E9789B5C79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1D160E3F-0AFA-E069-7C66-76E04A0867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9544DB2-8173-49AD-9CEE-9397E404F626}" type="slidenum">
              <a:rPr lang="en-GB" altLang="en-US"/>
              <a:pPr>
                <a:spcBef>
                  <a:spcPct val="0"/>
                </a:spcBef>
              </a:pPr>
              <a:t>46</a:t>
            </a:fld>
            <a:endParaRPr lang="en-GB" altLang="en-US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0E6528BC-C0D9-B806-DD01-186F5E107C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929A47F3-DBF7-5EF1-EDFF-B22CB9EC27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AE60F787-5E94-B96C-ECD7-582D2EE005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B5A7645-97A7-4EE0-B7D1-230DD10A2E67}" type="slidenum">
              <a:rPr lang="en-GB" altLang="en-US"/>
              <a:pPr>
                <a:spcBef>
                  <a:spcPct val="0"/>
                </a:spcBef>
              </a:pPr>
              <a:t>47</a:t>
            </a:fld>
            <a:endParaRPr lang="en-GB" altLang="en-US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12244F92-7509-7251-4F7F-4749AAFD0E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0B3D4D71-83EA-D2D8-2815-0B616899F8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D6CEFB28-96AD-56DC-7E20-948D32F056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0098273-5AEE-4314-91D2-F45ABF52222B}" type="slidenum">
              <a:rPr lang="en-GB" altLang="en-US"/>
              <a:pPr>
                <a:spcBef>
                  <a:spcPct val="0"/>
                </a:spcBef>
              </a:pPr>
              <a:t>48</a:t>
            </a:fld>
            <a:endParaRPr lang="en-GB" altLang="en-US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09916407-9A26-7CCB-7B4E-BD0D6BBAF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B7E343A1-2718-A039-6904-B4C162FA46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7D17C301-39E6-C7EE-566E-0C36DED5FB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4088520-C082-4FC6-A08B-4D912DE27699}" type="slidenum">
              <a:rPr lang="en-GB" altLang="en-US"/>
              <a:pPr>
                <a:spcBef>
                  <a:spcPct val="0"/>
                </a:spcBef>
              </a:pPr>
              <a:t>49</a:t>
            </a:fld>
            <a:endParaRPr lang="en-GB" altLang="en-US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EEF4F895-F40E-7EDA-B1B8-39D5F21552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6AE76333-2FFA-E17D-342A-A4D6703631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1C25D3AB-0199-F25C-216D-4A893AC0A1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1E648A7-3F46-45E7-9F44-4A95B24BB7FE}" type="slidenum">
              <a:rPr lang="en-GB" altLang="en-US"/>
              <a:pPr>
                <a:spcBef>
                  <a:spcPct val="0"/>
                </a:spcBef>
              </a:pPr>
              <a:t>50</a:t>
            </a:fld>
            <a:endParaRPr lang="en-GB" altLang="en-US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A6E25479-3A3D-47A4-F838-5BC15C4DDD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F317243C-E91E-09B9-8DB8-1285C7F501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96C343B8-53FE-D5F7-1EE9-E2CC19E894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3CB577A-2F37-46E7-9599-C3082249D7B4}" type="slidenum">
              <a:rPr lang="en-GB" altLang="en-US"/>
              <a:pPr>
                <a:spcBef>
                  <a:spcPct val="0"/>
                </a:spcBef>
              </a:pPr>
              <a:t>51</a:t>
            </a:fld>
            <a:endParaRPr lang="en-GB" altLang="en-US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EDBA0DDD-5134-822F-6DEE-782437F8C6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4C374FC5-F1AD-503F-BEC3-5C4AB90F23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E803EDDD-4399-F6FF-5B18-D84312FA18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9AE3F4F-43AB-4A2C-A792-E19637378B1D}" type="slidenum">
              <a:rPr lang="en-GB" altLang="en-US"/>
              <a:pPr>
                <a:spcBef>
                  <a:spcPct val="0"/>
                </a:spcBef>
              </a:pPr>
              <a:t>52</a:t>
            </a:fld>
            <a:endParaRPr lang="en-GB" altLang="en-US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97D98895-3767-987C-D2D6-2D2F5D3EDD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348B89AB-4A12-10D0-F035-C8B286B302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C498BEC2-C60F-1D1E-B211-A88A5BE3A7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0DCF3B9-5C6A-4521-A817-AAEC4F78D953}" type="slidenum">
              <a:rPr lang="en-GB" altLang="en-US"/>
              <a:pPr>
                <a:spcBef>
                  <a:spcPct val="0"/>
                </a:spcBef>
              </a:pPr>
              <a:t>53</a:t>
            </a:fld>
            <a:endParaRPr lang="en-GB" altLang="en-US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56329459-B3CA-6C99-6F0C-53D2D98FED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8BBB7F10-82B5-B57F-BDFE-48309EA495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ACB01EAC-4DFA-B58C-FC30-CC1BEAD539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6487F91-6265-4BEF-89FD-F8F38C040495}" type="slidenum">
              <a:rPr lang="en-GB" altLang="en-US"/>
              <a:pPr>
                <a:spcBef>
                  <a:spcPct val="0"/>
                </a:spcBef>
              </a:pPr>
              <a:t>54</a:t>
            </a:fld>
            <a:endParaRPr lang="en-GB" altLang="en-US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9FD64E3D-3875-1378-10B5-BB10AD7CCB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7D31E4EE-6FB3-FDE1-AAE7-2738F970C4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en-GB"/>
              <a:t>Shows how several ribosomes may read a piece of mRNA at once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7FED3A46-9AD9-FA5F-B8E8-60D5B8191C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0F40169-3FAC-4ED5-8A87-06E7B3780143}" type="slidenum">
              <a:rPr lang="en-GB" altLang="en-US"/>
              <a:pPr>
                <a:spcBef>
                  <a:spcPct val="0"/>
                </a:spcBef>
              </a:pPr>
              <a:t>55</a:t>
            </a:fld>
            <a:endParaRPr lang="en-GB" altLang="en-US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F473B8FC-83F5-3967-A5BF-ED0FC8D002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DA0BB37B-0F84-A8CA-597B-8C7CFAB0C6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540C6F63-41B1-62E9-2DEA-FB7A967BD4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39B8354-61A8-4308-8009-2768E5C9D783}" type="slidenum">
              <a:rPr lang="en-GB" altLang="en-US"/>
              <a:pPr>
                <a:spcBef>
                  <a:spcPct val="0"/>
                </a:spcBef>
              </a:pPr>
              <a:t>56</a:t>
            </a:fld>
            <a:endParaRPr lang="en-GB" altLang="en-US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0F1ADCBF-53AB-C856-E4B5-D3B8779DB7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C6A31332-5875-4FC6-B29D-B8E47762BE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en-GB"/>
              <a:t>Shows how tRNA is reactivated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A38B32F1-807F-C97A-C4F3-458C432428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F8105AF-E6AB-4E1F-8817-7AE3C3E0780E}" type="slidenum">
              <a:rPr lang="en-GB" altLang="en-US"/>
              <a:pPr>
                <a:spcBef>
                  <a:spcPct val="0"/>
                </a:spcBef>
              </a:pPr>
              <a:t>57</a:t>
            </a:fld>
            <a:endParaRPr lang="en-GB" altLang="en-US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46216418-EDA8-0FE0-2D39-349817114E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17764" name="Rectangle 3">
            <a:extLst>
              <a:ext uri="{FF2B5EF4-FFF2-40B4-BE49-F238E27FC236}">
                <a16:creationId xmlns:a16="http://schemas.microsoft.com/office/drawing/2014/main" id="{787D471A-56D0-2AB3-F8C1-C788C1AD8E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5038368F-B6F4-0738-2D1C-52763D6CCC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1FFDA53-9846-4965-BA36-1EF87A9CECC8}" type="slidenum">
              <a:rPr lang="en-GB" altLang="en-US"/>
              <a:pPr>
                <a:spcBef>
                  <a:spcPct val="0"/>
                </a:spcBef>
              </a:pPr>
              <a:t>58</a:t>
            </a:fld>
            <a:endParaRPr lang="en-GB" altLang="en-US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4EC7300F-CA1D-25C4-E7EC-B84117C257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7388"/>
            <a:ext cx="6089650" cy="3425825"/>
          </a:xfrm>
          <a:ln w="12700" cap="flat"/>
        </p:spPr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7725A882-42A5-4F04-3768-F5520D34A4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5ABC716D-D657-D3FA-40ED-7A4E9296E6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55F9BF6-F46B-431B-9FD8-A3A7FB4E324E}" type="slidenum">
              <a:rPr lang="en-GB" altLang="en-US"/>
              <a:pPr>
                <a:spcBef>
                  <a:spcPct val="0"/>
                </a:spcBef>
              </a:pPr>
              <a:t>59</a:t>
            </a:fld>
            <a:endParaRPr lang="en-GB" altLang="en-US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B7C1B5E0-D891-1E4F-2CBE-E04E15BBAE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7388"/>
            <a:ext cx="6089650" cy="3425825"/>
          </a:xfrm>
          <a:ln w="12700" cap="flat"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B153030D-93D6-21C0-A44C-4B20EC2320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C3082DBE-16BE-B3EA-319D-75DE938E8C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DF523D1-39E5-4F44-A410-F1B4D7C0BA7B}" type="slidenum">
              <a:rPr lang="en-GB" altLang="en-US"/>
              <a:pPr>
                <a:spcBef>
                  <a:spcPct val="0"/>
                </a:spcBef>
              </a:pPr>
              <a:t>60</a:t>
            </a:fld>
            <a:endParaRPr lang="en-GB" altLang="en-US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4F78D6A3-4CD0-1C3B-7B5A-B6D42BF20E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7388"/>
            <a:ext cx="6089650" cy="3425825"/>
          </a:xfrm>
          <a:ln w="12700" cap="flat"/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428CB4A1-6753-AE5C-4122-4F45BEC0A5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1EA53-78A6-0E85-EE24-293F152BB5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A075B-EF9C-A569-A9F2-FBF5466B70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D35BF2-569A-0A39-1E40-B3CB66212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01BDD-1427-49F8-A0B8-D497C2752F6C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9E031-6A5D-98AD-DE11-84569A2E9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E6B3A-C75C-3AA6-5435-87C5238B2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4F5D-AB34-4CBF-86CB-3037D13CDD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55815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AF96F-5495-9EA4-C1B0-8802554E2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8A2D4-5D5D-FDCF-40D2-56821DF42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D4217-FDBC-A7E9-DA21-529BF996A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01BDD-1427-49F8-A0B8-D497C2752F6C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34DCA-B558-0E4A-D3BA-B8B871B7B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7DC25-65A3-6675-8B82-C1D7366C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4F5D-AB34-4CBF-86CB-3037D13CDD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7104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1606D-0BE1-5DCD-D8D2-E09226103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FC621F-323B-921F-AF1A-BBF0AA45C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CCCD0-9F0B-DB01-08F4-76C0F3604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01BDD-1427-49F8-A0B8-D497C2752F6C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E1AA8-34BB-6C2C-AA1C-0D7055591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C8D75-1F97-3866-851F-62FB7AC9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4F5D-AB34-4CBF-86CB-3037D13CDD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6893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E7678-8471-8342-A369-E9E312587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736F2-561E-126D-3E80-A22FA297A0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303CBD-7B15-03A1-78EA-F68827186C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77DAB9-8D4D-2FA8-84F7-625D71C66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01BDD-1427-49F8-A0B8-D497C2752F6C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B246A3-53FD-E7D0-D3AB-DBD88558D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5EF8F0-ABA6-1D53-0FEC-F7A2031E9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4F5D-AB34-4CBF-86CB-3037D13CDD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8084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D4150-4DFA-9447-D625-061EBDAA9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30952-9C24-085E-2EBC-5CC85B9A2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7CA87-B9F1-9FAF-70F4-B190FDA577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3D3B1E-852B-BA50-1468-2CDA9613BB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082A80-9D7F-7F51-7730-383D04F87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99667C-6294-D2BA-7C8A-037819DB7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01BDD-1427-49F8-A0B8-D497C2752F6C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2338A0-5B0D-8D0E-7CD1-B614A1E5A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E332FD-4AA3-2064-7CDC-79D7C4252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4F5D-AB34-4CBF-86CB-3037D13CDD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0767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F4D38-CF0C-4DC6-EC8F-40D18E5AC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E49393-013A-7F50-218F-26E2EA553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01BDD-1427-49F8-A0B8-D497C2752F6C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BB16CC-2A24-42DC-8EB5-E96AE1988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03CEAC-F37C-5488-7B85-E2EBB6E2B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4F5D-AB34-4CBF-86CB-3037D13CDD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0163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421517-1F64-4AF3-5C10-ED6512D6A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01BDD-1427-49F8-A0B8-D497C2752F6C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4A9AE1-635B-8136-AFF2-47D6B7397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0EA8B2-220D-1F42-0C38-9D0563371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4F5D-AB34-4CBF-86CB-3037D13CDD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6460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8627E-5E35-F196-3CC2-5DF398CA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A29A3-9054-D63A-0B13-1A2D9CDC4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A3C5C-4F15-C4DF-FE75-8110CC488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84DE0F-ADB7-2104-EE77-85F0B523F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01BDD-1427-49F8-A0B8-D497C2752F6C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387752-9EA7-8631-2F48-9DE070227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B30976-44EA-8154-7B5C-4785ACD44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4F5D-AB34-4CBF-86CB-3037D13CDD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5620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0B86-F120-052C-C752-C513DBA12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5D4ED1-A4BD-654F-2F77-D0347C557F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0A811-D263-57E2-8484-3FC0356C03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B840B-4CDD-20AA-821C-EAC0FC310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01BDD-1427-49F8-A0B8-D497C2752F6C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FC1195-1E08-91C5-8FE6-3CD5FC4C0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0A870D-252E-D50B-B619-77E67D3B3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4F5D-AB34-4CBF-86CB-3037D13CDD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952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C69DC-DF3F-60DC-01D5-2185B871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399A20-2DE1-7590-3A7D-E9374876FF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390839-DD85-EF7A-AFBA-84E7D9F7A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01BDD-1427-49F8-A0B8-D497C2752F6C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E40D0-3B84-22CC-4985-4F94C0CB4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BE3FC3-D83C-B7DC-BD3A-6E8785F4B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4F5D-AB34-4CBF-86CB-3037D13CDD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2559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E685A5-51EB-98A7-4416-868F117C49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9638F3-6E25-7B9F-1109-110093A9B6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C9820-8D64-3FC1-0AF9-60456783D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01BDD-1427-49F8-A0B8-D497C2752F6C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902AA-FA81-7E11-3C48-02B8F58EF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263C1-AE2C-930A-942A-2A9823AE5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4F5D-AB34-4CBF-86CB-3037D13CDD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78482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76218-238A-B177-2A5B-7611CC819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670869-C8FA-6602-172E-B00DFC820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9AAF8-57C7-14BC-D953-C3CF4392D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01BDD-1427-49F8-A0B8-D497C2752F6C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63B3E-7900-2FE0-3015-36AA59752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3CFC8-B3BE-C3E4-71AD-27D06F29F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24F5D-AB34-4CBF-86CB-3037D13CDD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8286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uoPM08YHXmI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958ACCF5-48F3-09E8-96F8-B7702DFD9451}"/>
              </a:ext>
            </a:extLst>
          </p:cNvPr>
          <p:cNvSpPr/>
          <p:nvPr/>
        </p:nvSpPr>
        <p:spPr>
          <a:xfrm>
            <a:off x="336430" y="1656273"/>
            <a:ext cx="11585276" cy="5041392"/>
          </a:xfrm>
          <a:custGeom>
            <a:avLst/>
            <a:gdLst/>
            <a:ahLst/>
            <a:cxnLst/>
            <a:rect l="0" t="0" r="0" b="0"/>
            <a:pathLst>
              <a:path w="9868790" h="4418458">
                <a:moveTo>
                  <a:pt x="0" y="0"/>
                </a:moveTo>
                <a:lnTo>
                  <a:pt x="9868789" y="0"/>
                </a:lnTo>
                <a:lnTo>
                  <a:pt x="9868789" y="4418457"/>
                </a:lnTo>
                <a:lnTo>
                  <a:pt x="0" y="4418457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075" name="TextBox 1">
            <a:extLst>
              <a:ext uri="{FF2B5EF4-FFF2-40B4-BE49-F238E27FC236}">
                <a16:creationId xmlns:a16="http://schemas.microsoft.com/office/drawing/2014/main" id="{FDD2939A-1A19-0BEE-CC26-DE85AA80D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034" y="57150"/>
            <a:ext cx="11714672" cy="51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u="sng" dirty="0">
                <a:latin typeface="Lucida Sans Unicode" panose="020B0602030504020204" pitchFamily="34" charset="0"/>
                <a:cs typeface="Arial" panose="020B0604020202020204" pitchFamily="34" charset="0"/>
              </a:rPr>
              <a:t>Title: Translation</a:t>
            </a:r>
            <a:r>
              <a:rPr lang="en-GB" altLang="en-US" sz="2800" b="1" dirty="0">
                <a:latin typeface="Lucida Sans Unicode" panose="020B0602030504020204" pitchFamily="34" charset="0"/>
                <a:cs typeface="Arial" panose="020B0604020202020204" pitchFamily="34" charset="0"/>
              </a:rPr>
              <a:t>	</a:t>
            </a:r>
            <a:r>
              <a:rPr lang="en-GB" altLang="en-US" sz="2200" b="1" dirty="0">
                <a:latin typeface="Lucida Sans Unicode" panose="020B0602030504020204" pitchFamily="34" charset="0"/>
                <a:cs typeface="Arial" panose="020B0604020202020204" pitchFamily="34" charset="0"/>
              </a:rPr>
              <a:t>				</a:t>
            </a:r>
            <a:fld id="{1B345DC9-D2A7-44D5-AB79-99AFC16A3166}" type="datetime2">
              <a:rPr lang="en-GB" altLang="en-US" sz="2200" b="1" smtClean="0">
                <a:latin typeface="Lucida Sans Unicode" panose="020B0602030504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Monday, 23 February 2026</a:t>
            </a:fld>
            <a:endParaRPr lang="en-GB" altLang="en-US" sz="2200" b="1" u="sng" dirty="0">
              <a:latin typeface="Lucida Sans Unicode" panose="020B0602030504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TextBox 2">
            <a:extLst>
              <a:ext uri="{FF2B5EF4-FFF2-40B4-BE49-F238E27FC236}">
                <a16:creationId xmlns:a16="http://schemas.microsoft.com/office/drawing/2014/main" id="{E66F74CE-C64B-31BC-79AE-502DF253A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429" y="920751"/>
            <a:ext cx="11714671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00" b="1" u="sng" dirty="0">
                <a:solidFill>
                  <a:srgbClr val="000000"/>
                </a:solidFill>
                <a:latin typeface="Lucida Sans Unicode" panose="020B0602030504020204" pitchFamily="34" charset="0"/>
                <a:cs typeface="Arial" panose="020B0604020202020204" pitchFamily="34" charset="0"/>
              </a:rPr>
              <a:t>Learning question</a:t>
            </a:r>
            <a:r>
              <a:rPr lang="en-GB" altLang="en-US" sz="2500" dirty="0">
                <a:solidFill>
                  <a:srgbClr val="000000"/>
                </a:solidFill>
                <a:latin typeface="Lucida Sans Unicode" panose="020B0602030504020204" pitchFamily="34" charset="0"/>
                <a:cs typeface="Arial" panose="020B0604020202020204" pitchFamily="34" charset="0"/>
              </a:rPr>
              <a:t>: How can we produce new proteins?</a:t>
            </a:r>
          </a:p>
        </p:txBody>
      </p:sp>
      <p:sp>
        <p:nvSpPr>
          <p:cNvPr id="3077" name="TextBox 5">
            <a:extLst>
              <a:ext uri="{FF2B5EF4-FFF2-40B4-BE49-F238E27FC236}">
                <a16:creationId xmlns:a16="http://schemas.microsoft.com/office/drawing/2014/main" id="{F6AAD7EE-23BF-7F51-13E2-04F491998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888" y="3355976"/>
            <a:ext cx="8139112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>
              <a:solidFill>
                <a:srgbClr val="FF0000"/>
              </a:solidFill>
              <a:latin typeface="Lucida Sans Unicode" panose="020B0602030504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6D18ED-BA14-3338-C55B-F6CECB419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684" y="1656273"/>
            <a:ext cx="6683722" cy="50413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D1B575C-2423-7E87-F6BB-F4EA3239578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43060" y="216276"/>
            <a:ext cx="9539140" cy="754684"/>
          </a:xfrm>
        </p:spPr>
        <p:txBody>
          <a:bodyPr>
            <a:normAutofit/>
          </a:bodyPr>
          <a:lstStyle/>
          <a:p>
            <a:pPr algn="l" eaLnBrk="1" hangingPunct="1">
              <a:lnSpc>
                <a:spcPct val="80000"/>
              </a:lnSpc>
            </a:pPr>
            <a:r>
              <a:rPr lang="en-GB" altLang="en-US" sz="4400" b="1" dirty="0">
                <a:ea typeface="ＭＳ Ｐゴシック" panose="020B0600070205080204" pitchFamily="34" charset="-128"/>
              </a:rPr>
              <a:t>Learning objectives: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479298F2-8864-DCCB-01E9-2C775EE2960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43060" y="1234911"/>
            <a:ext cx="11255604" cy="5307291"/>
          </a:xfrm>
        </p:spPr>
        <p:txBody>
          <a:bodyPr>
            <a:normAutofit fontScale="25000" lnSpcReduction="20000"/>
          </a:bodyPr>
          <a:lstStyle/>
          <a:p>
            <a:pPr marL="457200" indent="-457200" algn="l" eaLnBrk="1" hangingPunct="1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AU" sz="55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Explain the process of protein synthesis, including the role of the following</a:t>
            </a:r>
          </a:p>
          <a:p>
            <a:pPr marL="800100" lvl="1" indent="-342900" algn="l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AU" sz="5500" dirty="0">
                <a:latin typeface="Calibri" panose="020F0502020204030204" pitchFamily="34" charset="0"/>
              </a:rPr>
              <a:t>Ribosomes</a:t>
            </a:r>
          </a:p>
          <a:p>
            <a:pPr marL="800100" lvl="1" indent="-342900" algn="l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AU" sz="5500" dirty="0">
                <a:latin typeface="Calibri" panose="020F0502020204030204" pitchFamily="34" charset="0"/>
              </a:rPr>
              <a:t>Codon</a:t>
            </a:r>
          </a:p>
          <a:p>
            <a:pPr marL="800100" lvl="1" indent="-342900" algn="l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AU" sz="5500" dirty="0">
                <a:latin typeface="Calibri" panose="020F0502020204030204" pitchFamily="34" charset="0"/>
              </a:rPr>
              <a:t>Anticodon</a:t>
            </a:r>
          </a:p>
          <a:p>
            <a:pPr marL="800100" lvl="1" indent="-342900" algn="l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AU" sz="5500" dirty="0">
                <a:latin typeface="Calibri" panose="020F0502020204030204" pitchFamily="34" charset="0"/>
              </a:rPr>
              <a:t>Amino acids</a:t>
            </a:r>
          </a:p>
          <a:p>
            <a:pPr marL="800100" lvl="1" indent="-342900" algn="l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AU" sz="5500" dirty="0">
                <a:latin typeface="Calibri" panose="020F0502020204030204" pitchFamily="34" charset="0"/>
              </a:rPr>
              <a:t>Peptide bonds</a:t>
            </a:r>
          </a:p>
          <a:p>
            <a:pPr marL="457200" indent="-457200" algn="l" eaLnBrk="1" hangingPunct="1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AU" sz="3200" dirty="0">
              <a:latin typeface="Calibri" panose="020F0502020204030204" pitchFamily="34" charset="0"/>
            </a:endParaRPr>
          </a:p>
          <a:p>
            <a:pPr marL="457200" indent="-457200" algn="l" eaLnBrk="1" hangingPunct="1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AU" sz="55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Interpret an amino acid chart.</a:t>
            </a:r>
          </a:p>
          <a:p>
            <a:pPr>
              <a:lnSpc>
                <a:spcPct val="120000"/>
              </a:lnSpc>
            </a:pPr>
            <a:endParaRPr lang="en-AU" sz="32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AU" sz="5500" dirty="0">
                <a:latin typeface="Calibri" panose="020F0502020204030204" pitchFamily="34" charset="0"/>
              </a:rPr>
              <a:t>Describe genes as sections of DNA that include both coding and non-coding DNA, and explain that many genes contain information for protein production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AU" sz="3200" dirty="0">
              <a:latin typeface="Calibri" panose="020F0502020204030204" pitchFamily="34" charset="0"/>
            </a:endParaRP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AU" sz="5500" dirty="0">
                <a:latin typeface="Calibri" panose="020F0502020204030204" pitchFamily="34" charset="0"/>
              </a:rPr>
              <a:t>Describe the process of protein synthesis, including:</a:t>
            </a:r>
          </a:p>
          <a:p>
            <a:pPr lvl="2" indent="-457200" algn="l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AU" sz="5500" dirty="0">
                <a:latin typeface="Calibri" panose="020F0502020204030204" pitchFamily="34" charset="0"/>
              </a:rPr>
              <a:t>Transcription of a gene into messenger RNA (mRNA) in the nucleus</a:t>
            </a:r>
          </a:p>
          <a:p>
            <a:pPr lvl="2" indent="-457200" algn="l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AU" sz="5500" dirty="0">
                <a:latin typeface="Calibri" panose="020F0502020204030204" pitchFamily="34" charset="0"/>
              </a:rPr>
              <a:t>Translation of mRNA into an amino acid sequence at the ribosome</a:t>
            </a:r>
          </a:p>
          <a:p>
            <a:pPr lvl="2" indent="-457200" algn="l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AU" sz="5500" dirty="0">
                <a:latin typeface="Calibri" panose="020F0502020204030204" pitchFamily="34" charset="0"/>
              </a:rPr>
              <a:t>Splicing of introns to produce a mature mRNA transcript of DNA</a:t>
            </a:r>
          </a:p>
          <a:p>
            <a:pPr lvl="1" indent="-457200" algn="l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lang="en-AU" sz="3200" dirty="0">
              <a:latin typeface="Calibri" panose="020F0502020204030204" pitchFamily="34" charset="0"/>
            </a:endParaRP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AU" sz="5500" dirty="0">
                <a:latin typeface="Calibri" panose="020F0502020204030204" pitchFamily="34" charset="0"/>
              </a:rPr>
              <a:t>Explain the role of proteins, including enzymes and structural proteins, in maintaining cell structure and cellular functioning</a:t>
            </a:r>
          </a:p>
          <a:p>
            <a:pPr algn="l" eaLnBrk="1" hangingPunct="1">
              <a:lnSpc>
                <a:spcPct val="80000"/>
              </a:lnSpc>
              <a:defRPr/>
            </a:pPr>
            <a:endParaRPr lang="en-GB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51E7F01C-FEBB-D16E-2B92-36AEAB40BD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263" y="0"/>
            <a:ext cx="77517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E8B80F-0AE7-8AD6-5F8D-BA35EE6A8D0D}"/>
              </a:ext>
            </a:extLst>
          </p:cNvPr>
          <p:cNvSpPr txBox="1"/>
          <p:nvPr/>
        </p:nvSpPr>
        <p:spPr>
          <a:xfrm rot="21416446">
            <a:off x="4256089" y="1270369"/>
            <a:ext cx="4097337" cy="40934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b="1" dirty="0">
                <a:ea typeface="ＭＳ Ｐゴシック" charset="-128"/>
              </a:rPr>
              <a:t>Key words: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000" dirty="0">
                <a:ea typeface="ＭＳ Ｐゴシック" charset="-128"/>
              </a:rPr>
              <a:t>mRNA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000" dirty="0" err="1">
                <a:ea typeface="ＭＳ Ｐゴシック" charset="-128"/>
              </a:rPr>
              <a:t>tRNA</a:t>
            </a:r>
            <a:endParaRPr lang="en-US" sz="2000" dirty="0">
              <a:ea typeface="ＭＳ Ｐゴシック" charset="-128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US" sz="2000" dirty="0">
                <a:ea typeface="ＭＳ Ｐゴシック" charset="-128"/>
              </a:rPr>
              <a:t>Codon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000" dirty="0">
                <a:ea typeface="ＭＳ Ｐゴシック" charset="-128"/>
              </a:rPr>
              <a:t>Anti-codon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000" dirty="0">
                <a:ea typeface="ＭＳ Ｐゴシック" charset="-128"/>
              </a:rPr>
              <a:t>Amino acid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000" dirty="0">
                <a:ea typeface="ＭＳ Ｐゴシック" charset="-128"/>
              </a:rPr>
              <a:t>Degenerate code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000" dirty="0">
                <a:ea typeface="ＭＳ Ｐゴシック" charset="-128"/>
              </a:rPr>
              <a:t>Ribosome 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000" dirty="0">
                <a:ea typeface="ＭＳ Ｐゴシック" charset="-128"/>
              </a:rPr>
              <a:t>Peptide bond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000" dirty="0">
                <a:ea typeface="ＭＳ Ｐゴシック" charset="-128"/>
              </a:rPr>
              <a:t>Complementary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000" dirty="0">
                <a:ea typeface="ＭＳ Ｐゴシック" charset="-128"/>
              </a:rPr>
              <a:t>Initiation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000" dirty="0">
                <a:ea typeface="ＭＳ Ｐゴシック" charset="-128"/>
              </a:rPr>
              <a:t>Elongation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000" dirty="0">
                <a:ea typeface="ＭＳ Ｐゴシック" charset="-128"/>
              </a:rPr>
              <a:t>Termination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F8D4D-34C5-FF98-4B81-4A934BB45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55032"/>
            <a:ext cx="10515600" cy="1325563"/>
          </a:xfrm>
        </p:spPr>
        <p:txBody>
          <a:bodyPr>
            <a:normAutofit/>
          </a:bodyPr>
          <a:lstStyle/>
          <a:p>
            <a:r>
              <a:rPr lang="en-AU" sz="4000" b="1" dirty="0"/>
              <a:t>Translation Overview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5E0781F-140F-0FC6-C596-7E3537868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075" y="1758950"/>
            <a:ext cx="7343775" cy="4351338"/>
          </a:xfrm>
        </p:spPr>
        <p:txBody>
          <a:bodyPr>
            <a:normAutofit/>
          </a:bodyPr>
          <a:lstStyle/>
          <a:p>
            <a:r>
              <a:rPr lang="en-A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Translation is the process of forming a protein using tRNA polymerase by matching complimentary </a:t>
            </a:r>
            <a:r>
              <a:rPr lang="en-AU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codons</a:t>
            </a:r>
            <a:r>
              <a:rPr lang="en-A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en-AU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anticodons</a:t>
            </a:r>
            <a:r>
              <a:rPr lang="en-A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then forming </a:t>
            </a:r>
            <a:r>
              <a:rPr lang="en-AU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peptide bonds </a:t>
            </a:r>
            <a:r>
              <a:rPr lang="en-A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between adjacent amino acids.</a:t>
            </a:r>
            <a:endParaRPr lang="en-A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AU" sz="2000" dirty="0"/>
          </a:p>
          <a:p>
            <a:r>
              <a:rPr lang="en-AU" sz="2000" dirty="0"/>
              <a:t>This process occurs in the </a:t>
            </a:r>
            <a:r>
              <a:rPr lang="en-AU" sz="2000" b="1" dirty="0">
                <a:solidFill>
                  <a:srgbClr val="FF0000"/>
                </a:solidFill>
              </a:rPr>
              <a:t>cytoplasm</a:t>
            </a:r>
            <a:r>
              <a:rPr lang="en-AU" sz="2000" dirty="0"/>
              <a:t> of the cell at </a:t>
            </a:r>
            <a:r>
              <a:rPr lang="en-AU" sz="2000" b="1" dirty="0">
                <a:solidFill>
                  <a:srgbClr val="FF0000"/>
                </a:solidFill>
              </a:rPr>
              <a:t>ribosomes</a:t>
            </a:r>
            <a:r>
              <a:rPr lang="en-AU" sz="2000" dirty="0"/>
              <a:t>. </a:t>
            </a:r>
          </a:p>
          <a:p>
            <a:endParaRPr lang="en-AU" sz="2000" dirty="0"/>
          </a:p>
          <a:p>
            <a:r>
              <a:rPr lang="en-AU" sz="2000" dirty="0"/>
              <a:t>Ribosomes read the mRNA code and helps tRNA molecules to bind to mRNA.</a:t>
            </a:r>
          </a:p>
          <a:p>
            <a:endParaRPr lang="en-AU" sz="2000" dirty="0"/>
          </a:p>
          <a:p>
            <a:r>
              <a:rPr lang="en-AU" sz="2000" dirty="0"/>
              <a:t>This process </a:t>
            </a:r>
            <a:r>
              <a:rPr lang="en-AU" sz="2000" b="1" dirty="0">
                <a:solidFill>
                  <a:srgbClr val="FF0000"/>
                </a:solidFill>
              </a:rPr>
              <a:t>requires ATP </a:t>
            </a:r>
            <a:r>
              <a:rPr lang="en-AU" sz="2000" dirty="0"/>
              <a:t>as peptide bodes are formed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31F319-4AAF-2A81-595C-BD4408FD2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2849" y="2352674"/>
            <a:ext cx="4195441" cy="29337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4474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>
            <a:extLst>
              <a:ext uri="{FF2B5EF4-FFF2-40B4-BE49-F238E27FC236}">
                <a16:creationId xmlns:a16="http://schemas.microsoft.com/office/drawing/2014/main" id="{458DAD9A-3BCF-C52F-44C6-CE82572B82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>
                <a:ea typeface="ＭＳ Ｐゴシック" panose="020B0600070205080204" pitchFamily="34" charset="-128"/>
              </a:rPr>
              <a:t>Ribosomes</a:t>
            </a:r>
          </a:p>
        </p:txBody>
      </p:sp>
      <p:sp>
        <p:nvSpPr>
          <p:cNvPr id="12291" name="Rectangle 5">
            <a:extLst>
              <a:ext uri="{FF2B5EF4-FFF2-40B4-BE49-F238E27FC236}">
                <a16:creationId xmlns:a16="http://schemas.microsoft.com/office/drawing/2014/main" id="{FF92615B-F8B1-FBF4-A80D-E8DC3709BD4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23027" y="1600201"/>
            <a:ext cx="5533338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altLang="en-US" dirty="0">
                <a:ea typeface="ＭＳ Ｐゴシック" panose="020B0600070205080204" pitchFamily="34" charset="-128"/>
              </a:rPr>
              <a:t>Made of </a:t>
            </a:r>
            <a:r>
              <a:rPr lang="en-GB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two</a:t>
            </a:r>
            <a:r>
              <a:rPr lang="en-GB" altLang="en-US" dirty="0">
                <a:ea typeface="ＭＳ Ｐゴシック" panose="020B0600070205080204" pitchFamily="34" charset="-128"/>
              </a:rPr>
              <a:t> subunits. </a:t>
            </a:r>
          </a:p>
          <a:p>
            <a:pPr eaLnBrk="1" hangingPunct="1">
              <a:lnSpc>
                <a:spcPct val="90000"/>
              </a:lnSpc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ea typeface="ＭＳ Ｐゴシック" panose="020B0600070205080204" pitchFamily="34" charset="-128"/>
              </a:rPr>
              <a:t>Groove in the middle is where mRNA code is fed through and read</a:t>
            </a:r>
          </a:p>
          <a:p>
            <a:pPr eaLnBrk="1" hangingPunct="1">
              <a:lnSpc>
                <a:spcPct val="90000"/>
              </a:lnSpc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ea typeface="ＭＳ Ｐゴシック" panose="020B0600070205080204" pitchFamily="34" charset="-128"/>
              </a:rPr>
              <a:t>Assembly of amino acids in the correct sequence occurs here to make a functioning protein.</a:t>
            </a:r>
          </a:p>
        </p:txBody>
      </p:sp>
      <p:pic>
        <p:nvPicPr>
          <p:cNvPr id="12292" name="Picture 8" descr="Ribosome">
            <a:extLst>
              <a:ext uri="{FF2B5EF4-FFF2-40B4-BE49-F238E27FC236}">
                <a16:creationId xmlns:a16="http://schemas.microsoft.com/office/drawing/2014/main" id="{E165154E-83F0-9263-8BAA-90384523E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247" y="1690688"/>
            <a:ext cx="42291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Box 1">
            <a:extLst>
              <a:ext uri="{FF2B5EF4-FFF2-40B4-BE49-F238E27FC236}">
                <a16:creationId xmlns:a16="http://schemas.microsoft.com/office/drawing/2014/main" id="{254B76D1-7164-DEAE-6DB7-EE5E6A486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0162" y="2237522"/>
            <a:ext cx="122555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large subunit</a:t>
            </a:r>
          </a:p>
        </p:txBody>
      </p:sp>
      <p:sp>
        <p:nvSpPr>
          <p:cNvPr id="12294" name="TextBox 5">
            <a:extLst>
              <a:ext uri="{FF2B5EF4-FFF2-40B4-BE49-F238E27FC236}">
                <a16:creationId xmlns:a16="http://schemas.microsoft.com/office/drawing/2014/main" id="{B4B07389-5CA2-0FFD-3D6A-1E2CBA86A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2572" y="4521200"/>
            <a:ext cx="1223962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small subunit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7C91E11-9F85-4530-9965-2DA632C179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9792" y="201223"/>
            <a:ext cx="10515600" cy="1325563"/>
          </a:xfrm>
        </p:spPr>
        <p:txBody>
          <a:bodyPr/>
          <a:lstStyle/>
          <a:p>
            <a:pPr eaLnBrk="1" hangingPunct="1"/>
            <a:r>
              <a:rPr lang="en-GB" altLang="en-US" b="1" dirty="0">
                <a:ea typeface="ＭＳ Ｐゴシック" panose="020B0600070205080204" pitchFamily="34" charset="-128"/>
              </a:rPr>
              <a:t>Translation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E1EFF030-9F3A-644B-0B54-5359EF4B9D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1873" y="1711326"/>
            <a:ext cx="4779034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en-US" sz="2000" dirty="0">
                <a:ea typeface="ＭＳ Ｐゴシック" panose="020B0600070205080204" pitchFamily="34" charset="-128"/>
              </a:rPr>
              <a:t>A second type of RNA is called </a:t>
            </a:r>
            <a:r>
              <a:rPr lang="en-GB" altLang="en-US" sz="2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transfer RNA (tRNA)</a:t>
            </a:r>
            <a:r>
              <a:rPr lang="en-GB" altLang="en-US" sz="2000" b="1" dirty="0">
                <a:ea typeface="ＭＳ Ｐゴシック" panose="020B0600070205080204" pitchFamily="34" charset="-128"/>
              </a:rPr>
              <a:t> </a:t>
            </a:r>
            <a:r>
              <a:rPr lang="en-GB" altLang="en-US" sz="2000" dirty="0">
                <a:ea typeface="ＭＳ Ｐゴシック" panose="020B0600070205080204" pitchFamily="34" charset="-128"/>
              </a:rPr>
              <a:t>which is also made in the nucleus but transferred into the cytoplasm</a:t>
            </a:r>
          </a:p>
          <a:p>
            <a:pPr eaLnBrk="1" hangingPunct="1">
              <a:lnSpc>
                <a:spcPct val="80000"/>
              </a:lnSpc>
            </a:pPr>
            <a:endParaRPr lang="en-GB" altLang="en-US" sz="2000" b="1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GB" altLang="en-US" sz="2000" dirty="0">
                <a:ea typeface="ＭＳ Ｐゴシック" panose="020B0600070205080204" pitchFamily="34" charset="-128"/>
              </a:rPr>
              <a:t>Molecules of tRNA have a set of triplet bases – these are known as</a:t>
            </a:r>
            <a:r>
              <a:rPr lang="en-GB" altLang="en-US" sz="2000" b="1" dirty="0">
                <a:ea typeface="ＭＳ Ｐゴシック" panose="020B0600070205080204" pitchFamily="34" charset="-128"/>
              </a:rPr>
              <a:t> </a:t>
            </a:r>
            <a:r>
              <a:rPr lang="en-GB" altLang="en-US" sz="2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anticodons</a:t>
            </a:r>
          </a:p>
          <a:p>
            <a:pPr eaLnBrk="1" hangingPunct="1">
              <a:lnSpc>
                <a:spcPct val="80000"/>
              </a:lnSpc>
            </a:pPr>
            <a:endParaRPr lang="en-GB" altLang="en-US" sz="2000" b="1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altLang="en-US" sz="2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Anticodons</a:t>
            </a:r>
            <a:r>
              <a:rPr lang="en-GB" altLang="en-US" sz="2000" dirty="0">
                <a:ea typeface="ＭＳ Ｐゴシック" panose="020B0600070205080204" pitchFamily="34" charset="-128"/>
              </a:rPr>
              <a:t> have base sequences that are </a:t>
            </a:r>
            <a:r>
              <a:rPr lang="en-GB" altLang="en-US" sz="2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complementary</a:t>
            </a:r>
            <a:r>
              <a:rPr lang="en-GB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r>
              <a:rPr lang="en-GB" altLang="en-US" sz="2000" dirty="0">
                <a:ea typeface="ＭＳ Ｐゴシック" panose="020B0600070205080204" pitchFamily="34" charset="-128"/>
              </a:rPr>
              <a:t>to mRNA </a:t>
            </a:r>
            <a:r>
              <a:rPr lang="en-GB" altLang="en-US" sz="2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codons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endParaRPr lang="en-GB" altLang="en-US" sz="2000" b="1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altLang="en-US" sz="2000" dirty="0">
                <a:ea typeface="ＭＳ Ｐゴシック" panose="020B0600070205080204" pitchFamily="34" charset="-128"/>
              </a:rPr>
              <a:t>At the top of tRNA molecule, there are 3 unpaired bases where a particular amino acid will join on to.</a:t>
            </a:r>
          </a:p>
          <a:p>
            <a:pPr eaLnBrk="1" hangingPunct="1">
              <a:lnSpc>
                <a:spcPct val="80000"/>
              </a:lnSpc>
            </a:pPr>
            <a:endParaRPr lang="en-GB" altLang="en-US" sz="2000" b="1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E4BAB64-A337-87C6-7B73-35304689F6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3060861"/>
              </p:ext>
            </p:extLst>
          </p:nvPr>
        </p:nvGraphicFramePr>
        <p:xfrm>
          <a:off x="5788325" y="1069675"/>
          <a:ext cx="6232981" cy="516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8381880" imgH="6191280" progId="PBrush">
                  <p:embed/>
                </p:oleObj>
              </mc:Choice>
              <mc:Fallback>
                <p:oleObj name="Bitmap Image" r:id="rId3" imgW="8381880" imgH="6191280" progId="PBrush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CE4BAB64-A337-87C6-7B73-35304689F66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88325" y="1069675"/>
                        <a:ext cx="6232981" cy="5167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DEC69-4E19-EDD7-4DEA-E20D3A6BD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Translation 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47D08A-7AA9-5CB5-559F-E28B3B722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There are three steps involved in translation:</a:t>
            </a:r>
          </a:p>
          <a:p>
            <a:endParaRPr lang="en-AU" dirty="0"/>
          </a:p>
          <a:p>
            <a:pPr marL="514350" indent="-514350">
              <a:buFont typeface="+mj-lt"/>
              <a:buAutoNum type="arabicPeriod"/>
            </a:pPr>
            <a:r>
              <a:rPr lang="en-AU" b="1" dirty="0">
                <a:solidFill>
                  <a:srgbClr val="FF0000"/>
                </a:solidFill>
              </a:rPr>
              <a:t>Initiation </a:t>
            </a:r>
            <a:r>
              <a:rPr lang="en-AU" dirty="0">
                <a:solidFill>
                  <a:srgbClr val="FF0000"/>
                </a:solidFill>
              </a:rPr>
              <a:t>– starting the process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>
                <a:solidFill>
                  <a:srgbClr val="FF0000"/>
                </a:solidFill>
              </a:rPr>
              <a:t>Elongation </a:t>
            </a:r>
            <a:r>
              <a:rPr lang="en-AU" dirty="0">
                <a:solidFill>
                  <a:srgbClr val="FF0000"/>
                </a:solidFill>
              </a:rPr>
              <a:t>– growing a polypeptide chain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>
                <a:solidFill>
                  <a:srgbClr val="FF0000"/>
                </a:solidFill>
              </a:rPr>
              <a:t>Termination </a:t>
            </a:r>
            <a:r>
              <a:rPr lang="en-AU" dirty="0">
                <a:solidFill>
                  <a:srgbClr val="FF0000"/>
                </a:solidFill>
              </a:rPr>
              <a:t>– stopping the process</a:t>
            </a:r>
          </a:p>
        </p:txBody>
      </p:sp>
      <p:pic>
        <p:nvPicPr>
          <p:cNvPr id="1030" name="Picture 6" descr="TRANSLATION">
            <a:extLst>
              <a:ext uri="{FF2B5EF4-FFF2-40B4-BE49-F238E27FC236}">
                <a16:creationId xmlns:a16="http://schemas.microsoft.com/office/drawing/2014/main" id="{13DCA522-FF60-159E-B9A2-3FB1B603E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420250"/>
            <a:ext cx="226695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19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16E53-36DF-2E80-FB38-E6CF9B77D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0780"/>
            <a:ext cx="10515600" cy="796925"/>
          </a:xfrm>
        </p:spPr>
        <p:txBody>
          <a:bodyPr/>
          <a:lstStyle/>
          <a:p>
            <a:r>
              <a:rPr lang="en-AU" b="1" dirty="0"/>
              <a:t>Initiation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63EC3-C522-DDB3-7796-72E31A2A9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84" y="1536132"/>
            <a:ext cx="7391400" cy="4891088"/>
          </a:xfrm>
        </p:spPr>
        <p:txBody>
          <a:bodyPr>
            <a:normAutofit fontScale="77500" lnSpcReduction="20000"/>
          </a:bodyPr>
          <a:lstStyle/>
          <a:p>
            <a:r>
              <a:rPr lang="en-AU" dirty="0"/>
              <a:t>A ribosome attaches to the first codon of mRNA, which is the </a:t>
            </a:r>
            <a:r>
              <a:rPr lang="en-AU" b="1" dirty="0">
                <a:solidFill>
                  <a:srgbClr val="FF0000"/>
                </a:solidFill>
              </a:rPr>
              <a:t>start codon AUG</a:t>
            </a:r>
            <a:r>
              <a:rPr lang="en-AU" dirty="0"/>
              <a:t>. This codes for the amino acid methionine</a:t>
            </a:r>
          </a:p>
          <a:p>
            <a:endParaRPr lang="en-AU" dirty="0"/>
          </a:p>
          <a:p>
            <a:r>
              <a:rPr lang="en-AU" dirty="0"/>
              <a:t>The </a:t>
            </a:r>
            <a:r>
              <a:rPr lang="en-AU" b="1" dirty="0">
                <a:solidFill>
                  <a:srgbClr val="FF0000"/>
                </a:solidFill>
              </a:rPr>
              <a:t>start codon </a:t>
            </a:r>
            <a:r>
              <a:rPr lang="en-AU" dirty="0"/>
              <a:t>signals the beginning of translation and the formation of a polypeptide chain.</a:t>
            </a:r>
          </a:p>
          <a:p>
            <a:endParaRPr lang="en-AU" dirty="0"/>
          </a:p>
          <a:p>
            <a:r>
              <a:rPr lang="en-AU" dirty="0"/>
              <a:t>A tRNA molecule with the complementary anticodon sequence, UAC, binds to the start codon.</a:t>
            </a:r>
          </a:p>
          <a:p>
            <a:endParaRPr lang="en-AU" dirty="0"/>
          </a:p>
          <a:p>
            <a:r>
              <a:rPr lang="en-AU" dirty="0"/>
              <a:t>This tRNA molecule carries the amino acid </a:t>
            </a:r>
            <a:r>
              <a:rPr lang="en-AU" b="1" dirty="0">
                <a:solidFill>
                  <a:srgbClr val="FF0000"/>
                </a:solidFill>
              </a:rPr>
              <a:t>methionine</a:t>
            </a:r>
            <a:r>
              <a:rPr lang="en-AU" dirty="0"/>
              <a:t> to the ribosome. </a:t>
            </a:r>
          </a:p>
          <a:p>
            <a:endParaRPr lang="en-AU" dirty="0"/>
          </a:p>
          <a:p>
            <a:r>
              <a:rPr lang="en-AU" dirty="0"/>
              <a:t>During initiation, two codons are positioned in the ribosome, but after initiation, translation proceeds with one codon being read at a time. 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pic>
        <p:nvPicPr>
          <p:cNvPr id="1026" name="Picture 2" descr="What Is Translation? — Overview &amp; Stages - Expii">
            <a:extLst>
              <a:ext uri="{FF2B5EF4-FFF2-40B4-BE49-F238E27FC236}">
                <a16:creationId xmlns:a16="http://schemas.microsoft.com/office/drawing/2014/main" id="{F481E724-204A-2AC5-16C7-DFA222508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465" y="2219325"/>
            <a:ext cx="3487951" cy="250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661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391A8-325F-A607-945D-C53B3585D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Elongation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A53C3-2F7F-8038-3F1D-DCBAC2D50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22793" cy="4351338"/>
          </a:xfrm>
        </p:spPr>
        <p:txBody>
          <a:bodyPr>
            <a:normAutofit fontScale="85000" lnSpcReduction="10000"/>
          </a:bodyPr>
          <a:lstStyle/>
          <a:p>
            <a:r>
              <a:rPr lang="en-AU" b="1" dirty="0">
                <a:solidFill>
                  <a:srgbClr val="FF0000"/>
                </a:solidFill>
              </a:rPr>
              <a:t>Complementary</a:t>
            </a:r>
            <a:r>
              <a:rPr lang="en-AU" dirty="0"/>
              <a:t> codons on mRNA and anticodons on tRNA combine via base pairing.</a:t>
            </a:r>
          </a:p>
          <a:p>
            <a:endParaRPr lang="en-AU" dirty="0"/>
          </a:p>
          <a:p>
            <a:r>
              <a:rPr lang="en-AU" dirty="0"/>
              <a:t>Each tRNA carries a </a:t>
            </a:r>
            <a:r>
              <a:rPr lang="en-AU" b="1" dirty="0">
                <a:solidFill>
                  <a:srgbClr val="FF0000"/>
                </a:solidFill>
              </a:rPr>
              <a:t>specific amino acid </a:t>
            </a:r>
            <a:r>
              <a:rPr lang="en-AU" dirty="0"/>
              <a:t>that is determined by the codon it pairs with</a:t>
            </a:r>
          </a:p>
          <a:p>
            <a:endParaRPr lang="en-AU" dirty="0"/>
          </a:p>
          <a:p>
            <a:r>
              <a:rPr lang="en-AU" dirty="0"/>
              <a:t>Once a codon is read, the mRNA moves along the ribosome, allowing the next codon to be read, and another tRNA molecule delivers an amino acid</a:t>
            </a:r>
          </a:p>
          <a:p>
            <a:endParaRPr lang="en-AU" dirty="0"/>
          </a:p>
          <a:p>
            <a:r>
              <a:rPr lang="en-AU" b="1" dirty="0">
                <a:solidFill>
                  <a:srgbClr val="FF0000"/>
                </a:solidFill>
              </a:rPr>
              <a:t>Peptide bonds form between adjacent amino acids </a:t>
            </a:r>
            <a:r>
              <a:rPr lang="en-AU" dirty="0"/>
              <a:t>and the tRNA releases it and goes to the cytoplasm to collect another specific amino acid</a:t>
            </a:r>
          </a:p>
          <a:p>
            <a:endParaRPr lang="en-AU" dirty="0"/>
          </a:p>
          <a:p>
            <a:r>
              <a:rPr lang="en-AU" dirty="0"/>
              <a:t>This process continues as the polypeptide chain grows</a:t>
            </a:r>
          </a:p>
          <a:p>
            <a:endParaRPr lang="en-AU" dirty="0"/>
          </a:p>
        </p:txBody>
      </p:sp>
      <p:pic>
        <p:nvPicPr>
          <p:cNvPr id="1028" name="Picture 4" descr="Steps of Translation | Biology for Non-Majors I">
            <a:extLst>
              <a:ext uri="{FF2B5EF4-FFF2-40B4-BE49-F238E27FC236}">
                <a16:creationId xmlns:a16="http://schemas.microsoft.com/office/drawing/2014/main" id="{F4B6FE22-8F82-25D5-C65E-3DAE857F2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243" y="280228"/>
            <a:ext cx="3115377" cy="202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129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65304FF0-39D3-62F8-D7E2-79F11BA0E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>
            <a:extLst>
              <a:ext uri="{FF2B5EF4-FFF2-40B4-BE49-F238E27FC236}">
                <a16:creationId xmlns:a16="http://schemas.microsoft.com/office/drawing/2014/main" id="{9C0163A1-59AD-303B-1957-F30358DB5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492375"/>
            <a:ext cx="914400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>
            <a:extLst>
              <a:ext uri="{FF2B5EF4-FFF2-40B4-BE49-F238E27FC236}">
                <a16:creationId xmlns:a16="http://schemas.microsoft.com/office/drawing/2014/main" id="{11568BA6-77C0-2DC5-54DD-DBD354B34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81526"/>
            <a:ext cx="91440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AutoShape 5">
            <a:extLst>
              <a:ext uri="{FF2B5EF4-FFF2-40B4-BE49-F238E27FC236}">
                <a16:creationId xmlns:a16="http://schemas.microsoft.com/office/drawing/2014/main" id="{95457B30-638C-19E7-8694-B3176E472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8439" y="2060576"/>
            <a:ext cx="574675" cy="50482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318" name="AutoShape 6">
            <a:extLst>
              <a:ext uri="{FF2B5EF4-FFF2-40B4-BE49-F238E27FC236}">
                <a16:creationId xmlns:a16="http://schemas.microsoft.com/office/drawing/2014/main" id="{724B6272-EBA4-C42C-847D-4A968ABE6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8439" y="4437064"/>
            <a:ext cx="574675" cy="50482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/>
      <p:bldP spid="133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417B-8836-E4F1-B3BF-71442925F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Termination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F2760-71DC-4EA9-CEB3-F0BF5B22C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42253" cy="4351338"/>
          </a:xfrm>
        </p:spPr>
        <p:txBody>
          <a:bodyPr>
            <a:normAutofit fontScale="92500" lnSpcReduction="20000"/>
          </a:bodyPr>
          <a:lstStyle/>
          <a:p>
            <a:r>
              <a:rPr lang="en-AU" dirty="0"/>
              <a:t>Elongation continues until a </a:t>
            </a:r>
            <a:r>
              <a:rPr lang="en-AU" b="1" dirty="0">
                <a:solidFill>
                  <a:srgbClr val="FF0000"/>
                </a:solidFill>
              </a:rPr>
              <a:t>stop codon </a:t>
            </a:r>
            <a:r>
              <a:rPr lang="en-AU" dirty="0"/>
              <a:t>enters the ribosome (UAG, UAA and UGA)</a:t>
            </a:r>
          </a:p>
          <a:p>
            <a:endParaRPr lang="en-AU" dirty="0"/>
          </a:p>
          <a:p>
            <a:r>
              <a:rPr lang="en-AU" dirty="0"/>
              <a:t>Stop codons do not code for an amino acid, they are simply a signal to </a:t>
            </a:r>
            <a:r>
              <a:rPr lang="en-AU" b="1" dirty="0">
                <a:solidFill>
                  <a:srgbClr val="FF0000"/>
                </a:solidFill>
              </a:rPr>
              <a:t>end translation</a:t>
            </a:r>
          </a:p>
          <a:p>
            <a:endParaRPr lang="en-AU" dirty="0"/>
          </a:p>
          <a:p>
            <a:r>
              <a:rPr lang="en-AU" dirty="0"/>
              <a:t>The completed polypeptide chain is released from the ribosome, and the mRNA detaches.</a:t>
            </a:r>
          </a:p>
          <a:p>
            <a:endParaRPr lang="en-AU" dirty="0"/>
          </a:p>
          <a:p>
            <a:r>
              <a:rPr lang="en-AU" dirty="0"/>
              <a:t>The polypeptide will enter the Golgi body to be folded into a specific shape to become a functional protein</a:t>
            </a:r>
          </a:p>
        </p:txBody>
      </p:sp>
      <p:pic>
        <p:nvPicPr>
          <p:cNvPr id="5122" name="Picture 2" descr="Translation (Protein Synthesis) - Cell Biology Flashcards | ditki medical  and biological sciences">
            <a:extLst>
              <a:ext uri="{FF2B5EF4-FFF2-40B4-BE49-F238E27FC236}">
                <a16:creationId xmlns:a16="http://schemas.microsoft.com/office/drawing/2014/main" id="{D917F987-3BBA-739B-4D6B-EC6C0A6FE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516" y="1690688"/>
            <a:ext cx="4627484" cy="4627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225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ADAE48B-FB18-A649-F832-6D96C1347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20" y="423862"/>
            <a:ext cx="11777360" cy="601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792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136BE5B-250F-994B-5464-5C53509869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811" y="323013"/>
            <a:ext cx="10515600" cy="817646"/>
          </a:xfrm>
        </p:spPr>
        <p:txBody>
          <a:bodyPr/>
          <a:lstStyle/>
          <a:p>
            <a:pPr eaLnBrk="1" hangingPunct="1"/>
            <a:r>
              <a:rPr lang="en-GB" altLang="en-US" b="1" dirty="0">
                <a:ea typeface="ＭＳ Ｐゴシック" panose="020B0600070205080204" pitchFamily="34" charset="-128"/>
              </a:rPr>
              <a:t>The genetic code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265C2F2-799C-F765-8030-B9E56E6E61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3360" y="1261930"/>
            <a:ext cx="6049964" cy="5393393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110000"/>
              </a:lnSpc>
            </a:pPr>
            <a:r>
              <a:rPr lang="en-GB" altLang="en-US" sz="2400" dirty="0">
                <a:ea typeface="ＭＳ Ｐゴシック" panose="020B0600070205080204" pitchFamily="34" charset="-128"/>
              </a:rPr>
              <a:t>4 different bases (A, T, C and G)</a:t>
            </a:r>
          </a:p>
          <a:p>
            <a:pPr eaLnBrk="1" hangingPunct="1">
              <a:lnSpc>
                <a:spcPct val="110000"/>
              </a:lnSpc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en-GB" altLang="en-US" sz="2400" dirty="0">
                <a:ea typeface="ＭＳ Ｐゴシック" panose="020B0600070205080204" pitchFamily="34" charset="-128"/>
              </a:rPr>
              <a:t>Triplet codes make 64 different combinations (4</a:t>
            </a:r>
            <a:r>
              <a:rPr lang="en-GB" altLang="en-US" sz="2400" baseline="30000" dirty="0">
                <a:ea typeface="ＭＳ Ｐゴシック" panose="020B0600070205080204" pitchFamily="34" charset="-128"/>
              </a:rPr>
              <a:t>3</a:t>
            </a:r>
            <a:r>
              <a:rPr lang="en-GB" altLang="en-US" sz="2400" dirty="0">
                <a:ea typeface="ＭＳ Ｐゴシック" panose="020B0600070205080204" pitchFamily="34" charset="-128"/>
              </a:rPr>
              <a:t>) of amino acid (there are only 20 so this is plenty)</a:t>
            </a:r>
          </a:p>
          <a:p>
            <a:pPr eaLnBrk="1" hangingPunct="1">
              <a:lnSpc>
                <a:spcPct val="110000"/>
              </a:lnSpc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en-GB" altLang="en-US" sz="2400" dirty="0">
                <a:ea typeface="ＭＳ Ｐゴシック" panose="020B0600070205080204" pitchFamily="34" charset="-128"/>
              </a:rPr>
              <a:t>A degenerate code (several codes with the same meaning) except methionine</a:t>
            </a:r>
          </a:p>
          <a:p>
            <a:pPr eaLnBrk="1" hangingPunct="1">
              <a:lnSpc>
                <a:spcPct val="110000"/>
              </a:lnSpc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en-GB" altLang="en-US" sz="2400" dirty="0">
                <a:ea typeface="ＭＳ Ｐゴシック" panose="020B0600070205080204" pitchFamily="34" charset="-128"/>
              </a:rPr>
              <a:t>Some codes do not code for an amino acid, but for a </a:t>
            </a:r>
            <a:r>
              <a:rPr lang="ja-JP" altLang="en-GB" sz="2400" dirty="0">
                <a:ea typeface="ＭＳ Ｐゴシック" panose="020B0600070205080204" pitchFamily="34" charset="-128"/>
              </a:rPr>
              <a:t>“</a:t>
            </a:r>
            <a:r>
              <a:rPr lang="en-GB" altLang="en-US" sz="2400" dirty="0">
                <a:ea typeface="ＭＳ Ｐゴシック" panose="020B0600070205080204" pitchFamily="34" charset="-128"/>
              </a:rPr>
              <a:t>stop</a:t>
            </a:r>
            <a:r>
              <a:rPr lang="ja-JP" altLang="en-GB" sz="2400" dirty="0">
                <a:ea typeface="ＭＳ Ｐゴシック" panose="020B0600070205080204" pitchFamily="34" charset="-128"/>
              </a:rPr>
              <a:t>”</a:t>
            </a:r>
            <a:r>
              <a:rPr lang="en-GB" altLang="en-US" sz="2400" dirty="0">
                <a:ea typeface="ＭＳ Ｐゴシック" panose="020B0600070205080204" pitchFamily="34" charset="-128"/>
              </a:rPr>
              <a:t> or end of the polypeptide chain sequence.</a:t>
            </a:r>
          </a:p>
          <a:p>
            <a:pPr eaLnBrk="1" hangingPunct="1">
              <a:lnSpc>
                <a:spcPct val="110000"/>
              </a:lnSpc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10000"/>
              </a:lnSpc>
            </a:pPr>
            <a:r>
              <a:rPr lang="en-GB" altLang="en-US" sz="2400" u="sng" dirty="0">
                <a:ea typeface="ＭＳ Ｐゴシック" panose="020B0600070205080204" pitchFamily="34" charset="-128"/>
              </a:rPr>
              <a:t>Some</a:t>
            </a:r>
            <a:r>
              <a:rPr lang="en-GB" altLang="en-US" sz="2400" dirty="0">
                <a:ea typeface="ＭＳ Ｐゴシック" panose="020B0600070205080204" pitchFamily="34" charset="-128"/>
              </a:rPr>
              <a:t> code is universal e.g. serine is the same in all organisms (TCT) – this is useful in genetic engineering as gene transfer will still result in production of the same protein</a:t>
            </a:r>
          </a:p>
          <a:p>
            <a:pPr eaLnBrk="1" hangingPunct="1">
              <a:lnSpc>
                <a:spcPct val="80000"/>
              </a:lnSpc>
            </a:pPr>
            <a:endParaRPr lang="en-GB" altLang="en-US" sz="18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GB" altLang="en-US" sz="1800" dirty="0">
              <a:ea typeface="ＭＳ Ｐゴシック" panose="020B0600070205080204" pitchFamily="34" charset="-128"/>
            </a:endParaRPr>
          </a:p>
        </p:txBody>
      </p:sp>
      <p:sp>
        <p:nvSpPr>
          <p:cNvPr id="10245" name="Text Box 6">
            <a:extLst>
              <a:ext uri="{FF2B5EF4-FFF2-40B4-BE49-F238E27FC236}">
                <a16:creationId xmlns:a16="http://schemas.microsoft.com/office/drawing/2014/main" id="{E459566B-61F8-3E4E-E6B6-7CDC469D8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4663" y="651225"/>
            <a:ext cx="2232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1" dirty="0">
                <a:solidFill>
                  <a:srgbClr val="FF0000"/>
                </a:solidFill>
              </a:rPr>
              <a:t>Degenerate code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821334-FB41-17D7-F324-1D33C7446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715" y="1728697"/>
            <a:ext cx="5289390" cy="44598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A1BD57E-5CD5-7B85-06F5-372CAEC0DF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3464" y="133141"/>
            <a:ext cx="8229600" cy="433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sz="3200" b="1" dirty="0">
                <a:ea typeface="ＭＳ Ｐゴシック" panose="020B0600070205080204" pitchFamily="34" charset="-128"/>
                <a:hlinkClick r:id="rId3"/>
              </a:rPr>
              <a:t>Translation</a:t>
            </a:r>
            <a:endParaRPr lang="en-GB" altLang="en-US" sz="3200" b="1" dirty="0">
              <a:ea typeface="ＭＳ Ｐゴシック" panose="020B0600070205080204" pitchFamily="34" charset="-128"/>
            </a:endParaRP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088E0279-12EA-2EFC-7E5F-C464391B5B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3464" y="743908"/>
            <a:ext cx="7971271" cy="5881178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AutoNum type="arabicPeriod"/>
            </a:pPr>
            <a:r>
              <a:rPr lang="en-US" altLang="en-US" sz="1600" dirty="0">
                <a:ea typeface="ＭＳ Ｐゴシック" panose="020B0600070205080204" pitchFamily="34" charset="-128"/>
              </a:rPr>
              <a:t>mRNA strand leaves the nucleus via a nuclear pore and move into the cytoplasm, where it attaches to a ribosome</a:t>
            </a:r>
          </a:p>
          <a:p>
            <a:pPr>
              <a:buFontTx/>
              <a:buAutoNum type="arabicPeriod"/>
            </a:pPr>
            <a:endParaRPr lang="en-US" altLang="en-US" sz="500" dirty="0">
              <a:ea typeface="ＭＳ Ｐゴシック" panose="020B0600070205080204" pitchFamily="34" charset="-128"/>
            </a:endParaRPr>
          </a:p>
          <a:p>
            <a:pPr>
              <a:buFontTx/>
              <a:buAutoNum type="arabicPeriod"/>
            </a:pPr>
            <a:r>
              <a:rPr lang="en-US" altLang="en-US" sz="1600" dirty="0">
                <a:ea typeface="ＭＳ Ｐゴシック" panose="020B0600070205080204" pitchFamily="34" charset="-128"/>
              </a:rPr>
              <a:t>Ribosomes starts to read the mRNA code</a:t>
            </a:r>
            <a:endParaRPr lang="en-GB" altLang="en-US" sz="16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endParaRPr lang="en-GB" altLang="en-US" sz="5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en-GB" altLang="en-US" sz="1600" dirty="0">
                <a:ea typeface="ＭＳ Ｐゴシック" panose="020B0600070205080204" pitchFamily="34" charset="-128"/>
              </a:rPr>
              <a:t>Transfer RNA (tRNA) molecules carry amino acids to the ribosome.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endParaRPr lang="en-GB" altLang="en-US" sz="5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en-GB" altLang="en-US" sz="1600" dirty="0">
                <a:ea typeface="ＭＳ Ｐゴシック" panose="020B0600070205080204" pitchFamily="34" charset="-128"/>
              </a:rPr>
              <a:t>The first amino acid in any polypeptide is usually </a:t>
            </a:r>
            <a:r>
              <a:rPr lang="en-GB" altLang="en-US" sz="1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methionine</a:t>
            </a:r>
            <a:r>
              <a:rPr lang="en-GB" altLang="en-US" sz="1600" dirty="0">
                <a:ea typeface="ＭＳ Ｐゴシック" panose="020B0600070205080204" pitchFamily="34" charset="-128"/>
              </a:rPr>
              <a:t>. The codon for this is AUG, which has come to be known as the </a:t>
            </a:r>
            <a:r>
              <a:rPr lang="en-GB" altLang="en-US" sz="1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start codon</a:t>
            </a:r>
            <a:r>
              <a:rPr lang="en-GB" altLang="en-US" sz="1600" dirty="0">
                <a:ea typeface="ＭＳ Ｐゴシック" panose="020B0600070205080204" pitchFamily="34" charset="-128"/>
              </a:rPr>
              <a:t> as a result. 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endParaRPr lang="en-GB" altLang="en-US" sz="5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en-GB" altLang="en-US" sz="1600" dirty="0">
                <a:ea typeface="ＭＳ Ｐゴシック" panose="020B0600070205080204" pitchFamily="34" charset="-128"/>
              </a:rPr>
              <a:t>The tRNA anticodon is therefore UAC.  Codons and anti-codons attach by </a:t>
            </a:r>
            <a:r>
              <a:rPr lang="en-GB" altLang="en-US" sz="1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complementary base pairing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endParaRPr lang="en-GB" altLang="en-US" sz="5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en-GB" altLang="en-US" sz="1600" dirty="0">
                <a:ea typeface="ＭＳ Ｐゴシック" panose="020B0600070205080204" pitchFamily="34" charset="-128"/>
              </a:rPr>
              <a:t>The second tRNA molecule attaches itself to the next codon on the mRNA in the same way.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endParaRPr lang="en-GB" altLang="en-US" sz="5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en-GB" altLang="en-US" sz="1600" dirty="0">
                <a:ea typeface="ＭＳ Ｐゴシック" panose="020B0600070205080204" pitchFamily="34" charset="-128"/>
              </a:rPr>
              <a:t>The two amino acids attached to the tRNA molecules are joined by a </a:t>
            </a:r>
            <a:r>
              <a:rPr lang="en-GB" altLang="en-US" sz="1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peptide bond</a:t>
            </a:r>
            <a:r>
              <a:rPr lang="en-GB" altLang="en-US" sz="1600" dirty="0">
                <a:ea typeface="ＭＳ Ｐゴシック" panose="020B0600070205080204" pitchFamily="34" charset="-128"/>
              </a:rPr>
              <a:t>. This process uses ATP.  The first tRNA </a:t>
            </a:r>
            <a:r>
              <a:rPr lang="en-GB" altLang="en-US" sz="16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moves away</a:t>
            </a:r>
            <a:r>
              <a:rPr lang="en-GB" altLang="en-US" sz="1600" dirty="0">
                <a:ea typeface="ＭＳ Ｐゴシック" panose="020B0600070205080204" pitchFamily="34" charset="-128"/>
              </a:rPr>
              <a:t>, leaving the amino acid behind.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endParaRPr lang="en-GB" altLang="en-US" sz="5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en-GB" altLang="en-US" sz="1600" dirty="0">
                <a:ea typeface="ＭＳ Ｐゴシック" panose="020B0600070205080204" pitchFamily="34" charset="-128"/>
              </a:rPr>
              <a:t>A third tRNA molecule binds to the next codon on the mRNA.  Its amino acid binds to the first two and the second tRNA molecule moves away.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endParaRPr lang="en-GB" altLang="en-US" sz="5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en-GB" altLang="en-US" sz="1600" dirty="0">
                <a:ea typeface="ＭＳ Ｐゴシック" panose="020B0600070205080204" pitchFamily="34" charset="-128"/>
              </a:rPr>
              <a:t>This process continues, producing a chain of linked amino acids (a polypeptide chain) until there is a </a:t>
            </a:r>
            <a:r>
              <a:rPr lang="en-GB" altLang="en-US" sz="1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stop codon</a:t>
            </a:r>
            <a:r>
              <a:rPr lang="en-GB" altLang="en-US" sz="1600" b="1" dirty="0">
                <a:ea typeface="ＭＳ Ｐゴシック" panose="020B0600070205080204" pitchFamily="34" charset="-128"/>
              </a:rPr>
              <a:t> </a:t>
            </a:r>
            <a:r>
              <a:rPr lang="en-GB" altLang="en-US" sz="1600" dirty="0">
                <a:ea typeface="ＭＳ Ｐゴシック" panose="020B0600070205080204" pitchFamily="34" charset="-128"/>
              </a:rPr>
              <a:t>on the mRNA molecule.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endParaRPr lang="en-GB" altLang="en-US" sz="5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en-GB" altLang="en-US" sz="1600" dirty="0">
                <a:ea typeface="ＭＳ Ｐゴシック" panose="020B0600070205080204" pitchFamily="34" charset="-128"/>
              </a:rPr>
              <a:t>The polypeptide chain moves away from the ribosome and translation is complete.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F4A662-4C04-5B82-24D6-E847BD84C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4507F-CB09-9237-7839-553591435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FC350-9E80-36C6-972C-C408CDA49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5029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>
            <a:extLst>
              <a:ext uri="{FF2B5EF4-FFF2-40B4-BE49-F238E27FC236}">
                <a16:creationId xmlns:a16="http://schemas.microsoft.com/office/drawing/2014/main" id="{F8D07E0E-9BBF-E94C-A41B-124F72CF7CBE}"/>
              </a:ext>
            </a:extLst>
          </p:cNvPr>
          <p:cNvGrpSpPr>
            <a:grpSpLocks/>
          </p:cNvGrpSpPr>
          <p:nvPr/>
        </p:nvGrpSpPr>
        <p:grpSpPr bwMode="auto">
          <a:xfrm>
            <a:off x="-762000" y="3048000"/>
            <a:ext cx="8153400" cy="890588"/>
            <a:chOff x="-1440" y="1920"/>
            <a:chExt cx="5136" cy="561"/>
          </a:xfrm>
        </p:grpSpPr>
        <p:grpSp>
          <p:nvGrpSpPr>
            <p:cNvPr id="19460" name="Group 3">
              <a:extLst>
                <a:ext uri="{FF2B5EF4-FFF2-40B4-BE49-F238E27FC236}">
                  <a16:creationId xmlns:a16="http://schemas.microsoft.com/office/drawing/2014/main" id="{241260CD-4174-E1D7-0405-87F6F3EACF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440" y="1920"/>
              <a:ext cx="432" cy="561"/>
              <a:chOff x="-1440" y="1920"/>
              <a:chExt cx="432" cy="561"/>
            </a:xfrm>
          </p:grpSpPr>
          <p:sp>
            <p:nvSpPr>
              <p:cNvPr id="19475" name="Rectangle 4">
                <a:extLst>
                  <a:ext uri="{FF2B5EF4-FFF2-40B4-BE49-F238E27FC236}">
                    <a16:creationId xmlns:a16="http://schemas.microsoft.com/office/drawing/2014/main" id="{A7B9CD2E-DF5C-4D2C-5E8D-300E17FEA6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440" y="2112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U</a:t>
                </a:r>
              </a:p>
            </p:txBody>
          </p:sp>
          <p:sp>
            <p:nvSpPr>
              <p:cNvPr id="19476" name="Rectangle 5">
                <a:extLst>
                  <a:ext uri="{FF2B5EF4-FFF2-40B4-BE49-F238E27FC236}">
                    <a16:creationId xmlns:a16="http://schemas.microsoft.com/office/drawing/2014/main" id="{24CBE058-D039-25DB-D3DE-A7492D95C2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344" y="1920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19461" name="Group 6">
              <a:extLst>
                <a:ext uri="{FF2B5EF4-FFF2-40B4-BE49-F238E27FC236}">
                  <a16:creationId xmlns:a16="http://schemas.microsoft.com/office/drawing/2014/main" id="{E65AFAC2-A6B6-4FAC-CE8E-7A139CB71C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200" y="1920"/>
              <a:ext cx="432" cy="561"/>
              <a:chOff x="-1200" y="1920"/>
              <a:chExt cx="432" cy="561"/>
            </a:xfrm>
          </p:grpSpPr>
          <p:sp>
            <p:nvSpPr>
              <p:cNvPr id="19473" name="Rectangle 7">
                <a:extLst>
                  <a:ext uri="{FF2B5EF4-FFF2-40B4-BE49-F238E27FC236}">
                    <a16:creationId xmlns:a16="http://schemas.microsoft.com/office/drawing/2014/main" id="{9F4F1830-2B9B-629C-BD00-3D65D80E3B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200" y="2112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G</a:t>
                </a:r>
              </a:p>
            </p:txBody>
          </p:sp>
          <p:sp>
            <p:nvSpPr>
              <p:cNvPr id="19474" name="Rectangle 8">
                <a:extLst>
                  <a:ext uri="{FF2B5EF4-FFF2-40B4-BE49-F238E27FC236}">
                    <a16:creationId xmlns:a16="http://schemas.microsoft.com/office/drawing/2014/main" id="{37B6B5C0-2391-7BF5-DA55-2E3354790C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104" y="1920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19462" name="Group 9">
              <a:extLst>
                <a:ext uri="{FF2B5EF4-FFF2-40B4-BE49-F238E27FC236}">
                  <a16:creationId xmlns:a16="http://schemas.microsoft.com/office/drawing/2014/main" id="{CB4CB00D-5A2B-09F8-4F4D-DDEA383A33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960" y="1920"/>
              <a:ext cx="432" cy="561"/>
              <a:chOff x="-960" y="1920"/>
              <a:chExt cx="432" cy="561"/>
            </a:xfrm>
          </p:grpSpPr>
          <p:sp>
            <p:nvSpPr>
              <p:cNvPr id="19471" name="Rectangle 10">
                <a:extLst>
                  <a:ext uri="{FF2B5EF4-FFF2-40B4-BE49-F238E27FC236}">
                    <a16:creationId xmlns:a16="http://schemas.microsoft.com/office/drawing/2014/main" id="{EBD505B2-9BD7-C6C9-A651-E2E2E09797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60" y="2112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C</a:t>
                </a:r>
              </a:p>
            </p:txBody>
          </p:sp>
          <p:sp>
            <p:nvSpPr>
              <p:cNvPr id="19472" name="Rectangle 11">
                <a:extLst>
                  <a:ext uri="{FF2B5EF4-FFF2-40B4-BE49-F238E27FC236}">
                    <a16:creationId xmlns:a16="http://schemas.microsoft.com/office/drawing/2014/main" id="{98528365-6CE6-22A4-B3DC-6FB59BDF17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864" y="1920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19463" name="Group 12">
              <a:extLst>
                <a:ext uri="{FF2B5EF4-FFF2-40B4-BE49-F238E27FC236}">
                  <a16:creationId xmlns:a16="http://schemas.microsoft.com/office/drawing/2014/main" id="{60B98010-EF2B-B35B-8F52-FF606E23ED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480" y="1920"/>
              <a:ext cx="480" cy="561"/>
              <a:chOff x="-480" y="1920"/>
              <a:chExt cx="480" cy="561"/>
            </a:xfrm>
          </p:grpSpPr>
          <p:sp>
            <p:nvSpPr>
              <p:cNvPr id="19469" name="Rectangle 13">
                <a:extLst>
                  <a:ext uri="{FF2B5EF4-FFF2-40B4-BE49-F238E27FC236}">
                    <a16:creationId xmlns:a16="http://schemas.microsoft.com/office/drawing/2014/main" id="{24B50D6D-C1EC-2C87-7451-D77D57E9DB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80" y="2112"/>
                <a:ext cx="480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A</a:t>
                </a:r>
              </a:p>
            </p:txBody>
          </p:sp>
          <p:sp>
            <p:nvSpPr>
              <p:cNvPr id="19470" name="Rectangle 14">
                <a:extLst>
                  <a:ext uri="{FF2B5EF4-FFF2-40B4-BE49-F238E27FC236}">
                    <a16:creationId xmlns:a16="http://schemas.microsoft.com/office/drawing/2014/main" id="{4EEA31E1-4D7B-076A-0E00-2103921421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73" y="1920"/>
                <a:ext cx="266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19464" name="Group 15">
              <a:extLst>
                <a:ext uri="{FF2B5EF4-FFF2-40B4-BE49-F238E27FC236}">
                  <a16:creationId xmlns:a16="http://schemas.microsoft.com/office/drawing/2014/main" id="{32EE99AA-00DB-06CB-8735-207C4EC63A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768" y="1920"/>
              <a:ext cx="528" cy="561"/>
              <a:chOff x="-768" y="1920"/>
              <a:chExt cx="528" cy="561"/>
            </a:xfrm>
          </p:grpSpPr>
          <p:sp>
            <p:nvSpPr>
              <p:cNvPr id="19467" name="Rectangle 16">
                <a:extLst>
                  <a:ext uri="{FF2B5EF4-FFF2-40B4-BE49-F238E27FC236}">
                    <a16:creationId xmlns:a16="http://schemas.microsoft.com/office/drawing/2014/main" id="{86B76969-1505-269F-CBA8-3D615618BE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768" y="2112"/>
                <a:ext cx="528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G</a:t>
                </a:r>
              </a:p>
            </p:txBody>
          </p:sp>
          <p:sp>
            <p:nvSpPr>
              <p:cNvPr id="19468" name="Rectangle 17">
                <a:extLst>
                  <a:ext uri="{FF2B5EF4-FFF2-40B4-BE49-F238E27FC236}">
                    <a16:creationId xmlns:a16="http://schemas.microsoft.com/office/drawing/2014/main" id="{7AA8E5A7-FC1A-55D3-A563-EDEF618812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1" y="1920"/>
                <a:ext cx="294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19465" name="Rectangle 18">
              <a:extLst>
                <a:ext uri="{FF2B5EF4-FFF2-40B4-BE49-F238E27FC236}">
                  <a16:creationId xmlns:a16="http://schemas.microsoft.com/office/drawing/2014/main" id="{BA17BAD3-8A4B-AE45-D176-88DE7C5064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92" y="1920"/>
              <a:ext cx="4944" cy="240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9466" name="Rectangle 19">
              <a:extLst>
                <a:ext uri="{FF2B5EF4-FFF2-40B4-BE49-F238E27FC236}">
                  <a16:creationId xmlns:a16="http://schemas.microsoft.com/office/drawing/2014/main" id="{77E433F8-B6BD-C352-640D-CE6B0BD59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92" y="2112"/>
              <a:ext cx="5088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                 U U A G C A U C G U A C G U A</a:t>
              </a:r>
            </a:p>
          </p:txBody>
        </p:sp>
      </p:grpSp>
      <p:pic>
        <p:nvPicPr>
          <p:cNvPr id="19459" name="Picture 20">
            <a:extLst>
              <a:ext uri="{FF2B5EF4-FFF2-40B4-BE49-F238E27FC236}">
                <a16:creationId xmlns:a16="http://schemas.microsoft.com/office/drawing/2014/main" id="{DA5F0A50-86F4-63E1-CD41-87C22C8E801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0" y="-179388"/>
            <a:ext cx="368300" cy="722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>
            <a:extLst>
              <a:ext uri="{FF2B5EF4-FFF2-40B4-BE49-F238E27FC236}">
                <a16:creationId xmlns:a16="http://schemas.microsoft.com/office/drawing/2014/main" id="{3DF34ADB-34F7-7E94-0487-D1A51A6857CA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3048000"/>
            <a:ext cx="8153400" cy="890588"/>
            <a:chOff x="-384" y="1920"/>
            <a:chExt cx="5136" cy="561"/>
          </a:xfrm>
        </p:grpSpPr>
        <p:grpSp>
          <p:nvGrpSpPr>
            <p:cNvPr id="21508" name="Group 3">
              <a:extLst>
                <a:ext uri="{FF2B5EF4-FFF2-40B4-BE49-F238E27FC236}">
                  <a16:creationId xmlns:a16="http://schemas.microsoft.com/office/drawing/2014/main" id="{B5E10FB5-B371-1D95-6620-079FDCA94F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84" y="1920"/>
              <a:ext cx="432" cy="561"/>
              <a:chOff x="-384" y="1920"/>
              <a:chExt cx="432" cy="561"/>
            </a:xfrm>
          </p:grpSpPr>
          <p:sp>
            <p:nvSpPr>
              <p:cNvPr id="21523" name="Rectangle 4">
                <a:extLst>
                  <a:ext uri="{FF2B5EF4-FFF2-40B4-BE49-F238E27FC236}">
                    <a16:creationId xmlns:a16="http://schemas.microsoft.com/office/drawing/2014/main" id="{052C91A3-741E-0B31-6C07-BFA8D6EA6E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84" y="2112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U</a:t>
                </a:r>
              </a:p>
            </p:txBody>
          </p:sp>
          <p:sp>
            <p:nvSpPr>
              <p:cNvPr id="21524" name="Rectangle 5">
                <a:extLst>
                  <a:ext uri="{FF2B5EF4-FFF2-40B4-BE49-F238E27FC236}">
                    <a16:creationId xmlns:a16="http://schemas.microsoft.com/office/drawing/2014/main" id="{0A64D4AD-4F4F-7F38-B734-AA0C7EA962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88" y="1920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1509" name="Group 6">
              <a:extLst>
                <a:ext uri="{FF2B5EF4-FFF2-40B4-BE49-F238E27FC236}">
                  <a16:creationId xmlns:a16="http://schemas.microsoft.com/office/drawing/2014/main" id="{7A6F3571-AEB1-26D2-E2CB-64D64F4A5C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44" y="1920"/>
              <a:ext cx="432" cy="561"/>
              <a:chOff x="-144" y="1920"/>
              <a:chExt cx="432" cy="561"/>
            </a:xfrm>
          </p:grpSpPr>
          <p:sp>
            <p:nvSpPr>
              <p:cNvPr id="21521" name="Rectangle 7">
                <a:extLst>
                  <a:ext uri="{FF2B5EF4-FFF2-40B4-BE49-F238E27FC236}">
                    <a16:creationId xmlns:a16="http://schemas.microsoft.com/office/drawing/2014/main" id="{533A088E-FD0B-90CE-2FD5-E041BBFFB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44" y="2112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G</a:t>
                </a:r>
              </a:p>
            </p:txBody>
          </p:sp>
          <p:sp>
            <p:nvSpPr>
              <p:cNvPr id="21522" name="Rectangle 8">
                <a:extLst>
                  <a:ext uri="{FF2B5EF4-FFF2-40B4-BE49-F238E27FC236}">
                    <a16:creationId xmlns:a16="http://schemas.microsoft.com/office/drawing/2014/main" id="{8B8F755C-8542-C8E9-2FDE-512CEB5843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8" y="1920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1510" name="Group 9">
              <a:extLst>
                <a:ext uri="{FF2B5EF4-FFF2-40B4-BE49-F238E27FC236}">
                  <a16:creationId xmlns:a16="http://schemas.microsoft.com/office/drawing/2014/main" id="{D9AE50EA-ED8F-CE25-1BCD-20661BF6E1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" y="1920"/>
              <a:ext cx="432" cy="561"/>
              <a:chOff x="96" y="1920"/>
              <a:chExt cx="432" cy="561"/>
            </a:xfrm>
          </p:grpSpPr>
          <p:sp>
            <p:nvSpPr>
              <p:cNvPr id="21519" name="Rectangle 10">
                <a:extLst>
                  <a:ext uri="{FF2B5EF4-FFF2-40B4-BE49-F238E27FC236}">
                    <a16:creationId xmlns:a16="http://schemas.microsoft.com/office/drawing/2014/main" id="{067E8A68-108B-24BB-96E0-FEF8539E4C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2112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C</a:t>
                </a:r>
              </a:p>
            </p:txBody>
          </p:sp>
          <p:sp>
            <p:nvSpPr>
              <p:cNvPr id="21520" name="Rectangle 11">
                <a:extLst>
                  <a:ext uri="{FF2B5EF4-FFF2-40B4-BE49-F238E27FC236}">
                    <a16:creationId xmlns:a16="http://schemas.microsoft.com/office/drawing/2014/main" id="{FF5D63F0-C0FF-A376-1CB9-0896FB3262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" y="1920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1511" name="Group 12">
              <a:extLst>
                <a:ext uri="{FF2B5EF4-FFF2-40B4-BE49-F238E27FC236}">
                  <a16:creationId xmlns:a16="http://schemas.microsoft.com/office/drawing/2014/main" id="{6B44BFAE-5299-2932-BA15-E042E3291D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6" y="1920"/>
              <a:ext cx="480" cy="561"/>
              <a:chOff x="576" y="1920"/>
              <a:chExt cx="480" cy="561"/>
            </a:xfrm>
          </p:grpSpPr>
          <p:sp>
            <p:nvSpPr>
              <p:cNvPr id="21517" name="Rectangle 13">
                <a:extLst>
                  <a:ext uri="{FF2B5EF4-FFF2-40B4-BE49-F238E27FC236}">
                    <a16:creationId xmlns:a16="http://schemas.microsoft.com/office/drawing/2014/main" id="{BB10C567-0CFF-6129-71CE-68DC9DF4FD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112"/>
                <a:ext cx="480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A</a:t>
                </a:r>
              </a:p>
            </p:txBody>
          </p:sp>
          <p:sp>
            <p:nvSpPr>
              <p:cNvPr id="21518" name="Rectangle 14">
                <a:extLst>
                  <a:ext uri="{FF2B5EF4-FFF2-40B4-BE49-F238E27FC236}">
                    <a16:creationId xmlns:a16="http://schemas.microsoft.com/office/drawing/2014/main" id="{77CA8AC6-6ADF-F18D-574A-0D47A7B163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3" y="1920"/>
                <a:ext cx="266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1512" name="Group 15">
              <a:extLst>
                <a:ext uri="{FF2B5EF4-FFF2-40B4-BE49-F238E27FC236}">
                  <a16:creationId xmlns:a16="http://schemas.microsoft.com/office/drawing/2014/main" id="{B739B3D4-2DB8-870C-31F3-57BF1A7FE4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1920"/>
              <a:ext cx="528" cy="561"/>
              <a:chOff x="288" y="1920"/>
              <a:chExt cx="528" cy="561"/>
            </a:xfrm>
          </p:grpSpPr>
          <p:sp>
            <p:nvSpPr>
              <p:cNvPr id="21515" name="Rectangle 16">
                <a:extLst>
                  <a:ext uri="{FF2B5EF4-FFF2-40B4-BE49-F238E27FC236}">
                    <a16:creationId xmlns:a16="http://schemas.microsoft.com/office/drawing/2014/main" id="{8C467BAC-CA42-5221-336F-DAEFFD081E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2112"/>
                <a:ext cx="528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G</a:t>
                </a:r>
              </a:p>
            </p:txBody>
          </p:sp>
          <p:sp>
            <p:nvSpPr>
              <p:cNvPr id="21516" name="Rectangle 17">
                <a:extLst>
                  <a:ext uri="{FF2B5EF4-FFF2-40B4-BE49-F238E27FC236}">
                    <a16:creationId xmlns:a16="http://schemas.microsoft.com/office/drawing/2014/main" id="{012F9A71-77A6-758D-69F7-2CE44E9202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" y="1920"/>
                <a:ext cx="294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21513" name="Rectangle 18">
              <a:extLst>
                <a:ext uri="{FF2B5EF4-FFF2-40B4-BE49-F238E27FC236}">
                  <a16:creationId xmlns:a16="http://schemas.microsoft.com/office/drawing/2014/main" id="{8DD98B49-3305-2C44-75BC-642384DA0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36" y="1920"/>
              <a:ext cx="4944" cy="240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14" name="Rectangle 19">
              <a:extLst>
                <a:ext uri="{FF2B5EF4-FFF2-40B4-BE49-F238E27FC236}">
                  <a16:creationId xmlns:a16="http://schemas.microsoft.com/office/drawing/2014/main" id="{85B0101C-0DA2-9488-8082-5CB2E63FE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36" y="2112"/>
              <a:ext cx="5088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                 U U A G C A U C G U A C G U A</a:t>
              </a:r>
            </a:p>
          </p:txBody>
        </p:sp>
      </p:grpSp>
      <p:pic>
        <p:nvPicPr>
          <p:cNvPr id="21507" name="Picture 20">
            <a:extLst>
              <a:ext uri="{FF2B5EF4-FFF2-40B4-BE49-F238E27FC236}">
                <a16:creationId xmlns:a16="http://schemas.microsoft.com/office/drawing/2014/main" id="{8D4E7C8C-6225-C487-FCCB-F7EDEACE097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0" y="-179388"/>
            <a:ext cx="368300" cy="722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>
            <a:extLst>
              <a:ext uri="{FF2B5EF4-FFF2-40B4-BE49-F238E27FC236}">
                <a16:creationId xmlns:a16="http://schemas.microsoft.com/office/drawing/2014/main" id="{9D9AEEF4-AB99-12E2-83FD-6D102CC69B1A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3048000"/>
            <a:ext cx="8153400" cy="890588"/>
            <a:chOff x="816" y="1920"/>
            <a:chExt cx="5136" cy="561"/>
          </a:xfrm>
        </p:grpSpPr>
        <p:grpSp>
          <p:nvGrpSpPr>
            <p:cNvPr id="23556" name="Group 3">
              <a:extLst>
                <a:ext uri="{FF2B5EF4-FFF2-40B4-BE49-F238E27FC236}">
                  <a16:creationId xmlns:a16="http://schemas.microsoft.com/office/drawing/2014/main" id="{9F74A482-9AE5-A519-E104-81A3D4D82D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1920"/>
              <a:ext cx="432" cy="561"/>
              <a:chOff x="816" y="1920"/>
              <a:chExt cx="432" cy="561"/>
            </a:xfrm>
          </p:grpSpPr>
          <p:sp>
            <p:nvSpPr>
              <p:cNvPr id="23571" name="Rectangle 4">
                <a:extLst>
                  <a:ext uri="{FF2B5EF4-FFF2-40B4-BE49-F238E27FC236}">
                    <a16:creationId xmlns:a16="http://schemas.microsoft.com/office/drawing/2014/main" id="{5D7B59FA-7843-B714-BFA2-7AC02655E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6" y="2112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U</a:t>
                </a:r>
              </a:p>
            </p:txBody>
          </p:sp>
          <p:sp>
            <p:nvSpPr>
              <p:cNvPr id="23572" name="Rectangle 5">
                <a:extLst>
                  <a:ext uri="{FF2B5EF4-FFF2-40B4-BE49-F238E27FC236}">
                    <a16:creationId xmlns:a16="http://schemas.microsoft.com/office/drawing/2014/main" id="{62AAE064-FBD1-82A5-3450-B125B2DA98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1920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3557" name="Group 6">
              <a:extLst>
                <a:ext uri="{FF2B5EF4-FFF2-40B4-BE49-F238E27FC236}">
                  <a16:creationId xmlns:a16="http://schemas.microsoft.com/office/drawing/2014/main" id="{87553A36-9B6B-55A0-F923-28EB6776ED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56" y="1920"/>
              <a:ext cx="432" cy="561"/>
              <a:chOff x="1056" y="1920"/>
              <a:chExt cx="432" cy="561"/>
            </a:xfrm>
          </p:grpSpPr>
          <p:sp>
            <p:nvSpPr>
              <p:cNvPr id="23569" name="Rectangle 7">
                <a:extLst>
                  <a:ext uri="{FF2B5EF4-FFF2-40B4-BE49-F238E27FC236}">
                    <a16:creationId xmlns:a16="http://schemas.microsoft.com/office/drawing/2014/main" id="{E2569DC7-6E81-482D-8D4B-9516AA3573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2112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G</a:t>
                </a:r>
              </a:p>
            </p:txBody>
          </p:sp>
          <p:sp>
            <p:nvSpPr>
              <p:cNvPr id="23570" name="Rectangle 8">
                <a:extLst>
                  <a:ext uri="{FF2B5EF4-FFF2-40B4-BE49-F238E27FC236}">
                    <a16:creationId xmlns:a16="http://schemas.microsoft.com/office/drawing/2014/main" id="{412D9594-4EF0-4D89-8DB7-0962E2149E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2" y="1920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3558" name="Group 9">
              <a:extLst>
                <a:ext uri="{FF2B5EF4-FFF2-40B4-BE49-F238E27FC236}">
                  <a16:creationId xmlns:a16="http://schemas.microsoft.com/office/drawing/2014/main" id="{8CB58429-D5D9-8CD6-08E8-D10285D053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6" y="1920"/>
              <a:ext cx="432" cy="561"/>
              <a:chOff x="1296" y="1920"/>
              <a:chExt cx="432" cy="561"/>
            </a:xfrm>
          </p:grpSpPr>
          <p:sp>
            <p:nvSpPr>
              <p:cNvPr id="23567" name="Rectangle 10">
                <a:extLst>
                  <a:ext uri="{FF2B5EF4-FFF2-40B4-BE49-F238E27FC236}">
                    <a16:creationId xmlns:a16="http://schemas.microsoft.com/office/drawing/2014/main" id="{1CD17053-A6CD-EF05-1DCC-3E9674D2AF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6" y="2112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C</a:t>
                </a:r>
              </a:p>
            </p:txBody>
          </p:sp>
          <p:sp>
            <p:nvSpPr>
              <p:cNvPr id="23568" name="Rectangle 11">
                <a:extLst>
                  <a:ext uri="{FF2B5EF4-FFF2-40B4-BE49-F238E27FC236}">
                    <a16:creationId xmlns:a16="http://schemas.microsoft.com/office/drawing/2014/main" id="{54E63E6C-500E-C74A-9D1B-A3CC822FA5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2" y="1920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3559" name="Group 12">
              <a:extLst>
                <a:ext uri="{FF2B5EF4-FFF2-40B4-BE49-F238E27FC236}">
                  <a16:creationId xmlns:a16="http://schemas.microsoft.com/office/drawing/2014/main" id="{F219EFD6-DAEC-9812-0230-73417444D7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6" y="1920"/>
              <a:ext cx="480" cy="561"/>
              <a:chOff x="1776" y="1920"/>
              <a:chExt cx="480" cy="561"/>
            </a:xfrm>
          </p:grpSpPr>
          <p:sp>
            <p:nvSpPr>
              <p:cNvPr id="23565" name="Rectangle 13">
                <a:extLst>
                  <a:ext uri="{FF2B5EF4-FFF2-40B4-BE49-F238E27FC236}">
                    <a16:creationId xmlns:a16="http://schemas.microsoft.com/office/drawing/2014/main" id="{39E8446E-9E58-C19D-EDAF-299C19EE70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6" y="2112"/>
                <a:ext cx="480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A</a:t>
                </a:r>
              </a:p>
            </p:txBody>
          </p:sp>
          <p:sp>
            <p:nvSpPr>
              <p:cNvPr id="23566" name="Rectangle 14">
                <a:extLst>
                  <a:ext uri="{FF2B5EF4-FFF2-40B4-BE49-F238E27FC236}">
                    <a16:creationId xmlns:a16="http://schemas.microsoft.com/office/drawing/2014/main" id="{82F7DB15-6BB7-2F3D-A640-266F94B51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3" y="1920"/>
                <a:ext cx="266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3560" name="Group 15">
              <a:extLst>
                <a:ext uri="{FF2B5EF4-FFF2-40B4-BE49-F238E27FC236}">
                  <a16:creationId xmlns:a16="http://schemas.microsoft.com/office/drawing/2014/main" id="{38CEB389-034F-3D4E-F2F4-3AD3F5C7F5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8" y="1920"/>
              <a:ext cx="528" cy="561"/>
              <a:chOff x="1488" y="1920"/>
              <a:chExt cx="528" cy="561"/>
            </a:xfrm>
          </p:grpSpPr>
          <p:sp>
            <p:nvSpPr>
              <p:cNvPr id="23563" name="Rectangle 16">
                <a:extLst>
                  <a:ext uri="{FF2B5EF4-FFF2-40B4-BE49-F238E27FC236}">
                    <a16:creationId xmlns:a16="http://schemas.microsoft.com/office/drawing/2014/main" id="{1D20A530-D917-53D5-2982-46CBFC90F3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" y="2112"/>
                <a:ext cx="528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G</a:t>
                </a:r>
              </a:p>
            </p:txBody>
          </p:sp>
          <p:sp>
            <p:nvSpPr>
              <p:cNvPr id="23564" name="Rectangle 17">
                <a:extLst>
                  <a:ext uri="{FF2B5EF4-FFF2-40B4-BE49-F238E27FC236}">
                    <a16:creationId xmlns:a16="http://schemas.microsoft.com/office/drawing/2014/main" id="{7A5B4499-CAEF-D64D-DA32-1E543CB7F4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5" y="1920"/>
                <a:ext cx="294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23561" name="Rectangle 18">
              <a:extLst>
                <a:ext uri="{FF2B5EF4-FFF2-40B4-BE49-F238E27FC236}">
                  <a16:creationId xmlns:a16="http://schemas.microsoft.com/office/drawing/2014/main" id="{D61A367A-D9AF-1435-3B1C-B8E2EF2DA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1920"/>
              <a:ext cx="4944" cy="240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3562" name="Rectangle 19">
              <a:extLst>
                <a:ext uri="{FF2B5EF4-FFF2-40B4-BE49-F238E27FC236}">
                  <a16:creationId xmlns:a16="http://schemas.microsoft.com/office/drawing/2014/main" id="{FAAB8ABC-B991-4965-B293-6E18CF34C6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112"/>
              <a:ext cx="5088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                 U U A G C A U C G U A C G U A</a:t>
              </a:r>
            </a:p>
          </p:txBody>
        </p:sp>
      </p:grpSp>
      <p:pic>
        <p:nvPicPr>
          <p:cNvPr id="23555" name="Picture 20">
            <a:extLst>
              <a:ext uri="{FF2B5EF4-FFF2-40B4-BE49-F238E27FC236}">
                <a16:creationId xmlns:a16="http://schemas.microsoft.com/office/drawing/2014/main" id="{AF0EC2D0-4255-E12A-2D1A-84F3BB9FD404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0" y="-179388"/>
            <a:ext cx="368300" cy="722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>
            <a:extLst>
              <a:ext uri="{FF2B5EF4-FFF2-40B4-BE49-F238E27FC236}">
                <a16:creationId xmlns:a16="http://schemas.microsoft.com/office/drawing/2014/main" id="{744107DC-8A48-0C8F-E4CE-A76B3284557B}"/>
              </a:ext>
            </a:extLst>
          </p:cNvPr>
          <p:cNvGrpSpPr>
            <a:grpSpLocks/>
          </p:cNvGrpSpPr>
          <p:nvPr/>
        </p:nvGrpSpPr>
        <p:grpSpPr bwMode="auto">
          <a:xfrm>
            <a:off x="4419600" y="3124200"/>
            <a:ext cx="8153400" cy="890588"/>
            <a:chOff x="1824" y="1968"/>
            <a:chExt cx="5136" cy="561"/>
          </a:xfrm>
        </p:grpSpPr>
        <p:grpSp>
          <p:nvGrpSpPr>
            <p:cNvPr id="25605" name="Group 3">
              <a:extLst>
                <a:ext uri="{FF2B5EF4-FFF2-40B4-BE49-F238E27FC236}">
                  <a16:creationId xmlns:a16="http://schemas.microsoft.com/office/drawing/2014/main" id="{EAC25F14-998A-7DDB-309D-7901364DA0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4" y="1968"/>
              <a:ext cx="432" cy="561"/>
              <a:chOff x="1824" y="1968"/>
              <a:chExt cx="432" cy="561"/>
            </a:xfrm>
          </p:grpSpPr>
          <p:sp>
            <p:nvSpPr>
              <p:cNvPr id="25620" name="Rectangle 4">
                <a:extLst>
                  <a:ext uri="{FF2B5EF4-FFF2-40B4-BE49-F238E27FC236}">
                    <a16:creationId xmlns:a16="http://schemas.microsoft.com/office/drawing/2014/main" id="{CB568DFC-4DF3-1999-1433-DF306D2DBC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2160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U</a:t>
                </a:r>
              </a:p>
            </p:txBody>
          </p:sp>
          <p:sp>
            <p:nvSpPr>
              <p:cNvPr id="25621" name="Rectangle 5">
                <a:extLst>
                  <a:ext uri="{FF2B5EF4-FFF2-40B4-BE49-F238E27FC236}">
                    <a16:creationId xmlns:a16="http://schemas.microsoft.com/office/drawing/2014/main" id="{8740AD8A-869A-F27E-8AFE-CF09E1009F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0" y="1968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5606" name="Group 6">
              <a:extLst>
                <a:ext uri="{FF2B5EF4-FFF2-40B4-BE49-F238E27FC236}">
                  <a16:creationId xmlns:a16="http://schemas.microsoft.com/office/drawing/2014/main" id="{E0B89DFB-7714-F1E9-C869-AFF8316E03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1968"/>
              <a:ext cx="432" cy="561"/>
              <a:chOff x="2064" y="1968"/>
              <a:chExt cx="432" cy="561"/>
            </a:xfrm>
          </p:grpSpPr>
          <p:sp>
            <p:nvSpPr>
              <p:cNvPr id="25618" name="Rectangle 7">
                <a:extLst>
                  <a:ext uri="{FF2B5EF4-FFF2-40B4-BE49-F238E27FC236}">
                    <a16:creationId xmlns:a16="http://schemas.microsoft.com/office/drawing/2014/main" id="{A2F2BABD-76B3-7513-447E-C76045D3C7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2160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G</a:t>
                </a:r>
              </a:p>
            </p:txBody>
          </p:sp>
          <p:sp>
            <p:nvSpPr>
              <p:cNvPr id="25619" name="Rectangle 8">
                <a:extLst>
                  <a:ext uri="{FF2B5EF4-FFF2-40B4-BE49-F238E27FC236}">
                    <a16:creationId xmlns:a16="http://schemas.microsoft.com/office/drawing/2014/main" id="{BB8AE315-0C4C-19D6-6287-5BD776B359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5607" name="Group 9">
              <a:extLst>
                <a:ext uri="{FF2B5EF4-FFF2-40B4-BE49-F238E27FC236}">
                  <a16:creationId xmlns:a16="http://schemas.microsoft.com/office/drawing/2014/main" id="{B1E732C5-FAB4-5C48-5DD6-94D5D334BF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4" y="1968"/>
              <a:ext cx="432" cy="561"/>
              <a:chOff x="2304" y="1968"/>
              <a:chExt cx="432" cy="561"/>
            </a:xfrm>
          </p:grpSpPr>
          <p:sp>
            <p:nvSpPr>
              <p:cNvPr id="25616" name="Rectangle 10">
                <a:extLst>
                  <a:ext uri="{FF2B5EF4-FFF2-40B4-BE49-F238E27FC236}">
                    <a16:creationId xmlns:a16="http://schemas.microsoft.com/office/drawing/2014/main" id="{96B47594-1272-9D08-1A49-FBCA1F9164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4" y="2160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C</a:t>
                </a:r>
              </a:p>
            </p:txBody>
          </p:sp>
          <p:sp>
            <p:nvSpPr>
              <p:cNvPr id="25617" name="Rectangle 11">
                <a:extLst>
                  <a:ext uri="{FF2B5EF4-FFF2-40B4-BE49-F238E27FC236}">
                    <a16:creationId xmlns:a16="http://schemas.microsoft.com/office/drawing/2014/main" id="{DAA04AEE-CBFD-959C-31AD-CBD6310A33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1968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5608" name="Group 12">
              <a:extLst>
                <a:ext uri="{FF2B5EF4-FFF2-40B4-BE49-F238E27FC236}">
                  <a16:creationId xmlns:a16="http://schemas.microsoft.com/office/drawing/2014/main" id="{04C59464-5475-3262-95B7-2C453938EE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4" y="1968"/>
              <a:ext cx="480" cy="561"/>
              <a:chOff x="2784" y="1968"/>
              <a:chExt cx="480" cy="561"/>
            </a:xfrm>
          </p:grpSpPr>
          <p:sp>
            <p:nvSpPr>
              <p:cNvPr id="25614" name="Rectangle 13">
                <a:extLst>
                  <a:ext uri="{FF2B5EF4-FFF2-40B4-BE49-F238E27FC236}">
                    <a16:creationId xmlns:a16="http://schemas.microsoft.com/office/drawing/2014/main" id="{EDF1198C-B6A2-1E07-C6A4-E7A9AB5532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4" y="2160"/>
                <a:ext cx="480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A</a:t>
                </a:r>
              </a:p>
            </p:txBody>
          </p:sp>
          <p:sp>
            <p:nvSpPr>
              <p:cNvPr id="25615" name="Rectangle 14">
                <a:extLst>
                  <a:ext uri="{FF2B5EF4-FFF2-40B4-BE49-F238E27FC236}">
                    <a16:creationId xmlns:a16="http://schemas.microsoft.com/office/drawing/2014/main" id="{1FE89753-9863-075F-86ED-457213D48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1" y="1968"/>
                <a:ext cx="266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5609" name="Group 15">
              <a:extLst>
                <a:ext uri="{FF2B5EF4-FFF2-40B4-BE49-F238E27FC236}">
                  <a16:creationId xmlns:a16="http://schemas.microsoft.com/office/drawing/2014/main" id="{BB26518D-4D70-7F28-B4E9-86A134590A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96" y="1968"/>
              <a:ext cx="528" cy="561"/>
              <a:chOff x="2496" y="1968"/>
              <a:chExt cx="528" cy="561"/>
            </a:xfrm>
          </p:grpSpPr>
          <p:sp>
            <p:nvSpPr>
              <p:cNvPr id="25612" name="Rectangle 16">
                <a:extLst>
                  <a:ext uri="{FF2B5EF4-FFF2-40B4-BE49-F238E27FC236}">
                    <a16:creationId xmlns:a16="http://schemas.microsoft.com/office/drawing/2014/main" id="{3956C106-CB4B-5D42-E55C-0D3BA874F8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6" y="2160"/>
                <a:ext cx="528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G</a:t>
                </a:r>
              </a:p>
            </p:txBody>
          </p:sp>
          <p:sp>
            <p:nvSpPr>
              <p:cNvPr id="25613" name="Rectangle 17">
                <a:extLst>
                  <a:ext uri="{FF2B5EF4-FFF2-40B4-BE49-F238E27FC236}">
                    <a16:creationId xmlns:a16="http://schemas.microsoft.com/office/drawing/2014/main" id="{669C781B-6E6E-6034-CEF1-CA780B455B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3" y="1968"/>
                <a:ext cx="294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25610" name="Rectangle 18">
              <a:extLst>
                <a:ext uri="{FF2B5EF4-FFF2-40B4-BE49-F238E27FC236}">
                  <a16:creationId xmlns:a16="http://schemas.microsoft.com/office/drawing/2014/main" id="{0467A0AA-4099-7531-292E-62ACBDE7E1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968"/>
              <a:ext cx="4944" cy="240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5611" name="Rectangle 19">
              <a:extLst>
                <a:ext uri="{FF2B5EF4-FFF2-40B4-BE49-F238E27FC236}">
                  <a16:creationId xmlns:a16="http://schemas.microsoft.com/office/drawing/2014/main" id="{EDA3CFB3-60CD-58C9-F220-FBA393BE51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2160"/>
              <a:ext cx="5088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                 U U A G C A U C G U A C G U A</a:t>
              </a:r>
            </a:p>
          </p:txBody>
        </p:sp>
      </p:grpSp>
      <p:pic>
        <p:nvPicPr>
          <p:cNvPr id="25603" name="Picture 20">
            <a:extLst>
              <a:ext uri="{FF2B5EF4-FFF2-40B4-BE49-F238E27FC236}">
                <a16:creationId xmlns:a16="http://schemas.microsoft.com/office/drawing/2014/main" id="{DB43949A-CFB9-BB00-3A71-3FC3ECBAB7FC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0" y="-179388"/>
            <a:ext cx="368300" cy="722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ctangle 21">
            <a:extLst>
              <a:ext uri="{FF2B5EF4-FFF2-40B4-BE49-F238E27FC236}">
                <a16:creationId xmlns:a16="http://schemas.microsoft.com/office/drawing/2014/main" id="{94138843-9D4D-4A28-59FE-80E08A41A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838201"/>
            <a:ext cx="4648200" cy="157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the mRNA leaves the nucleus via a pore in the nuclear membrane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>
            <a:extLst>
              <a:ext uri="{FF2B5EF4-FFF2-40B4-BE49-F238E27FC236}">
                <a16:creationId xmlns:a16="http://schemas.microsoft.com/office/drawing/2014/main" id="{EC057EA6-A22B-9172-86F9-BD3B3F8F94DD}"/>
              </a:ext>
            </a:extLst>
          </p:cNvPr>
          <p:cNvGrpSpPr>
            <a:grpSpLocks/>
          </p:cNvGrpSpPr>
          <p:nvPr/>
        </p:nvGrpSpPr>
        <p:grpSpPr bwMode="auto">
          <a:xfrm>
            <a:off x="6705600" y="3124200"/>
            <a:ext cx="8153400" cy="890588"/>
            <a:chOff x="3264" y="1968"/>
            <a:chExt cx="5136" cy="561"/>
          </a:xfrm>
        </p:grpSpPr>
        <p:grpSp>
          <p:nvGrpSpPr>
            <p:cNvPr id="27652" name="Group 3">
              <a:extLst>
                <a:ext uri="{FF2B5EF4-FFF2-40B4-BE49-F238E27FC236}">
                  <a16:creationId xmlns:a16="http://schemas.microsoft.com/office/drawing/2014/main" id="{87F27E83-3D8E-DC78-DD90-40A918789A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4" y="1968"/>
              <a:ext cx="432" cy="561"/>
              <a:chOff x="3264" y="1968"/>
              <a:chExt cx="432" cy="561"/>
            </a:xfrm>
          </p:grpSpPr>
          <p:sp>
            <p:nvSpPr>
              <p:cNvPr id="27667" name="Rectangle 4">
                <a:extLst>
                  <a:ext uri="{FF2B5EF4-FFF2-40B4-BE49-F238E27FC236}">
                    <a16:creationId xmlns:a16="http://schemas.microsoft.com/office/drawing/2014/main" id="{79DD6E8C-6115-ACAD-FD7E-EB24B0F328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4" y="2160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U</a:t>
                </a:r>
              </a:p>
            </p:txBody>
          </p:sp>
          <p:sp>
            <p:nvSpPr>
              <p:cNvPr id="27668" name="Rectangle 5">
                <a:extLst>
                  <a:ext uri="{FF2B5EF4-FFF2-40B4-BE49-F238E27FC236}">
                    <a16:creationId xmlns:a16="http://schemas.microsoft.com/office/drawing/2014/main" id="{8E4183CE-22D2-20DC-9007-52C3B0DA15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968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7653" name="Group 6">
              <a:extLst>
                <a:ext uri="{FF2B5EF4-FFF2-40B4-BE49-F238E27FC236}">
                  <a16:creationId xmlns:a16="http://schemas.microsoft.com/office/drawing/2014/main" id="{AAD67758-9D45-F6AD-765D-29C5E4AFB5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04" y="1968"/>
              <a:ext cx="432" cy="561"/>
              <a:chOff x="3504" y="1968"/>
              <a:chExt cx="432" cy="561"/>
            </a:xfrm>
          </p:grpSpPr>
          <p:sp>
            <p:nvSpPr>
              <p:cNvPr id="27665" name="Rectangle 7">
                <a:extLst>
                  <a:ext uri="{FF2B5EF4-FFF2-40B4-BE49-F238E27FC236}">
                    <a16:creationId xmlns:a16="http://schemas.microsoft.com/office/drawing/2014/main" id="{DD1ED951-B0C3-D93C-27C7-6EE43A11A5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G</a:t>
                </a:r>
              </a:p>
            </p:txBody>
          </p:sp>
          <p:sp>
            <p:nvSpPr>
              <p:cNvPr id="27666" name="Rectangle 8">
                <a:extLst>
                  <a:ext uri="{FF2B5EF4-FFF2-40B4-BE49-F238E27FC236}">
                    <a16:creationId xmlns:a16="http://schemas.microsoft.com/office/drawing/2014/main" id="{5412E945-07DE-15CD-34D6-94275FCC62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1968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7654" name="Group 9">
              <a:extLst>
                <a:ext uri="{FF2B5EF4-FFF2-40B4-BE49-F238E27FC236}">
                  <a16:creationId xmlns:a16="http://schemas.microsoft.com/office/drawing/2014/main" id="{41DB6239-E7E1-91DF-AF4F-B16265D169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44" y="1968"/>
              <a:ext cx="432" cy="561"/>
              <a:chOff x="3744" y="1968"/>
              <a:chExt cx="432" cy="561"/>
            </a:xfrm>
          </p:grpSpPr>
          <p:sp>
            <p:nvSpPr>
              <p:cNvPr id="27663" name="Rectangle 10">
                <a:extLst>
                  <a:ext uri="{FF2B5EF4-FFF2-40B4-BE49-F238E27FC236}">
                    <a16:creationId xmlns:a16="http://schemas.microsoft.com/office/drawing/2014/main" id="{D0B54CCE-4D12-3266-0230-066C084D5E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C</a:t>
                </a:r>
              </a:p>
            </p:txBody>
          </p:sp>
          <p:sp>
            <p:nvSpPr>
              <p:cNvPr id="27664" name="Rectangle 11">
                <a:extLst>
                  <a:ext uri="{FF2B5EF4-FFF2-40B4-BE49-F238E27FC236}">
                    <a16:creationId xmlns:a16="http://schemas.microsoft.com/office/drawing/2014/main" id="{C3CF9BF5-7979-8C24-227A-D84FBA55F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0" y="1968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7655" name="Group 12">
              <a:extLst>
                <a:ext uri="{FF2B5EF4-FFF2-40B4-BE49-F238E27FC236}">
                  <a16:creationId xmlns:a16="http://schemas.microsoft.com/office/drawing/2014/main" id="{1F13BF15-85D1-7A20-29F7-50444EB450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4" y="1968"/>
              <a:ext cx="480" cy="561"/>
              <a:chOff x="4224" y="1968"/>
              <a:chExt cx="480" cy="561"/>
            </a:xfrm>
          </p:grpSpPr>
          <p:sp>
            <p:nvSpPr>
              <p:cNvPr id="27661" name="Rectangle 13">
                <a:extLst>
                  <a:ext uri="{FF2B5EF4-FFF2-40B4-BE49-F238E27FC236}">
                    <a16:creationId xmlns:a16="http://schemas.microsoft.com/office/drawing/2014/main" id="{DC5A8DD1-C4EC-2C2D-1A8B-FDB183D9A8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2160"/>
                <a:ext cx="480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A</a:t>
                </a:r>
              </a:p>
            </p:txBody>
          </p:sp>
          <p:sp>
            <p:nvSpPr>
              <p:cNvPr id="27662" name="Rectangle 14">
                <a:extLst>
                  <a:ext uri="{FF2B5EF4-FFF2-40B4-BE49-F238E27FC236}">
                    <a16:creationId xmlns:a16="http://schemas.microsoft.com/office/drawing/2014/main" id="{4B909792-7F74-FA74-7902-06F76F2EEB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1" y="1968"/>
                <a:ext cx="266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7656" name="Group 15">
              <a:extLst>
                <a:ext uri="{FF2B5EF4-FFF2-40B4-BE49-F238E27FC236}">
                  <a16:creationId xmlns:a16="http://schemas.microsoft.com/office/drawing/2014/main" id="{A7900E17-4CFC-353E-69B7-2FE3558CFD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6" y="1968"/>
              <a:ext cx="528" cy="561"/>
              <a:chOff x="3936" y="1968"/>
              <a:chExt cx="528" cy="561"/>
            </a:xfrm>
          </p:grpSpPr>
          <p:sp>
            <p:nvSpPr>
              <p:cNvPr id="27659" name="Rectangle 16">
                <a:extLst>
                  <a:ext uri="{FF2B5EF4-FFF2-40B4-BE49-F238E27FC236}">
                    <a16:creationId xmlns:a16="http://schemas.microsoft.com/office/drawing/2014/main" id="{69F328D4-4CF9-32C7-ECBD-0F0939164E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6" y="2160"/>
                <a:ext cx="528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G</a:t>
                </a:r>
              </a:p>
            </p:txBody>
          </p:sp>
          <p:sp>
            <p:nvSpPr>
              <p:cNvPr id="27660" name="Rectangle 17">
                <a:extLst>
                  <a:ext uri="{FF2B5EF4-FFF2-40B4-BE49-F238E27FC236}">
                    <a16:creationId xmlns:a16="http://schemas.microsoft.com/office/drawing/2014/main" id="{3E6F3309-D70F-D8E8-EDCF-D28672717F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3" y="1968"/>
                <a:ext cx="294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27657" name="Rectangle 18">
              <a:extLst>
                <a:ext uri="{FF2B5EF4-FFF2-40B4-BE49-F238E27FC236}">
                  <a16:creationId xmlns:a16="http://schemas.microsoft.com/office/drawing/2014/main" id="{6C2375FD-FD74-5577-6487-1B47D12D8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1968"/>
              <a:ext cx="4944" cy="240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7658" name="Rectangle 19">
              <a:extLst>
                <a:ext uri="{FF2B5EF4-FFF2-40B4-BE49-F238E27FC236}">
                  <a16:creationId xmlns:a16="http://schemas.microsoft.com/office/drawing/2014/main" id="{45F7996E-959D-77E6-0ED2-5132AC655C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2160"/>
              <a:ext cx="5088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                 U U A G C A U C G U A C G U A</a:t>
              </a:r>
            </a:p>
          </p:txBody>
        </p:sp>
      </p:grpSp>
      <p:pic>
        <p:nvPicPr>
          <p:cNvPr id="27651" name="Picture 20">
            <a:extLst>
              <a:ext uri="{FF2B5EF4-FFF2-40B4-BE49-F238E27FC236}">
                <a16:creationId xmlns:a16="http://schemas.microsoft.com/office/drawing/2014/main" id="{E61C0EFB-F55F-2458-E95A-F494A946495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0" y="-179388"/>
            <a:ext cx="368300" cy="722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>
            <a:extLst>
              <a:ext uri="{FF2B5EF4-FFF2-40B4-BE49-F238E27FC236}">
                <a16:creationId xmlns:a16="http://schemas.microsoft.com/office/drawing/2014/main" id="{192BBB0E-19A0-BE2F-C049-AA4C8192E4E9}"/>
              </a:ext>
            </a:extLst>
          </p:cNvPr>
          <p:cNvGrpSpPr>
            <a:grpSpLocks/>
          </p:cNvGrpSpPr>
          <p:nvPr/>
        </p:nvGrpSpPr>
        <p:grpSpPr bwMode="auto">
          <a:xfrm>
            <a:off x="7848600" y="3124200"/>
            <a:ext cx="8153400" cy="890588"/>
            <a:chOff x="3984" y="1968"/>
            <a:chExt cx="5136" cy="561"/>
          </a:xfrm>
        </p:grpSpPr>
        <p:grpSp>
          <p:nvGrpSpPr>
            <p:cNvPr id="29700" name="Group 3">
              <a:extLst>
                <a:ext uri="{FF2B5EF4-FFF2-40B4-BE49-F238E27FC236}">
                  <a16:creationId xmlns:a16="http://schemas.microsoft.com/office/drawing/2014/main" id="{15A1E2C6-4C56-1DF4-C8FF-D2665FDD55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4" y="1968"/>
              <a:ext cx="432" cy="561"/>
              <a:chOff x="3984" y="1968"/>
              <a:chExt cx="432" cy="561"/>
            </a:xfrm>
          </p:grpSpPr>
          <p:sp>
            <p:nvSpPr>
              <p:cNvPr id="29715" name="Rectangle 4">
                <a:extLst>
                  <a:ext uri="{FF2B5EF4-FFF2-40B4-BE49-F238E27FC236}">
                    <a16:creationId xmlns:a16="http://schemas.microsoft.com/office/drawing/2014/main" id="{43926F2D-505E-337A-8A55-7F4B740CC0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2160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U</a:t>
                </a:r>
              </a:p>
            </p:txBody>
          </p:sp>
          <p:sp>
            <p:nvSpPr>
              <p:cNvPr id="29716" name="Rectangle 5">
                <a:extLst>
                  <a:ext uri="{FF2B5EF4-FFF2-40B4-BE49-F238E27FC236}">
                    <a16:creationId xmlns:a16="http://schemas.microsoft.com/office/drawing/2014/main" id="{212B191A-CFDD-0A2A-52E7-C5E6B8227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0" y="1968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9701" name="Group 6">
              <a:extLst>
                <a:ext uri="{FF2B5EF4-FFF2-40B4-BE49-F238E27FC236}">
                  <a16:creationId xmlns:a16="http://schemas.microsoft.com/office/drawing/2014/main" id="{DB350085-B7A5-BD9C-7C3C-CF8F03903F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4" y="1968"/>
              <a:ext cx="432" cy="561"/>
              <a:chOff x="4224" y="1968"/>
              <a:chExt cx="432" cy="561"/>
            </a:xfrm>
          </p:grpSpPr>
          <p:sp>
            <p:nvSpPr>
              <p:cNvPr id="29713" name="Rectangle 7">
                <a:extLst>
                  <a:ext uri="{FF2B5EF4-FFF2-40B4-BE49-F238E27FC236}">
                    <a16:creationId xmlns:a16="http://schemas.microsoft.com/office/drawing/2014/main" id="{33D14ECD-C3A5-DDD0-D1FC-B907186FE1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2160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G</a:t>
                </a:r>
              </a:p>
            </p:txBody>
          </p:sp>
          <p:sp>
            <p:nvSpPr>
              <p:cNvPr id="29714" name="Rectangle 8">
                <a:extLst>
                  <a:ext uri="{FF2B5EF4-FFF2-40B4-BE49-F238E27FC236}">
                    <a16:creationId xmlns:a16="http://schemas.microsoft.com/office/drawing/2014/main" id="{AEC0BE1C-B9C7-AD5D-2B2D-61DB4C176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1968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9702" name="Group 9">
              <a:extLst>
                <a:ext uri="{FF2B5EF4-FFF2-40B4-BE49-F238E27FC236}">
                  <a16:creationId xmlns:a16="http://schemas.microsoft.com/office/drawing/2014/main" id="{27CAD769-2E60-952B-9506-3E95B28CA7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4" y="1968"/>
              <a:ext cx="432" cy="561"/>
              <a:chOff x="4464" y="1968"/>
              <a:chExt cx="432" cy="561"/>
            </a:xfrm>
          </p:grpSpPr>
          <p:sp>
            <p:nvSpPr>
              <p:cNvPr id="29711" name="Rectangle 10">
                <a:extLst>
                  <a:ext uri="{FF2B5EF4-FFF2-40B4-BE49-F238E27FC236}">
                    <a16:creationId xmlns:a16="http://schemas.microsoft.com/office/drawing/2014/main" id="{89CD894B-90F1-50E2-ABD6-B11F42845E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4" y="2160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C</a:t>
                </a:r>
              </a:p>
            </p:txBody>
          </p:sp>
          <p:sp>
            <p:nvSpPr>
              <p:cNvPr id="29712" name="Rectangle 11">
                <a:extLst>
                  <a:ext uri="{FF2B5EF4-FFF2-40B4-BE49-F238E27FC236}">
                    <a16:creationId xmlns:a16="http://schemas.microsoft.com/office/drawing/2014/main" id="{1EBDD96D-CD6D-39FA-B295-5CBF9921BC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0" y="1968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9703" name="Group 12">
              <a:extLst>
                <a:ext uri="{FF2B5EF4-FFF2-40B4-BE49-F238E27FC236}">
                  <a16:creationId xmlns:a16="http://schemas.microsoft.com/office/drawing/2014/main" id="{D14DB66A-506B-E98A-71A5-5B9A91EF53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44" y="1968"/>
              <a:ext cx="480" cy="561"/>
              <a:chOff x="4944" y="1968"/>
              <a:chExt cx="480" cy="561"/>
            </a:xfrm>
          </p:grpSpPr>
          <p:sp>
            <p:nvSpPr>
              <p:cNvPr id="29709" name="Rectangle 13">
                <a:extLst>
                  <a:ext uri="{FF2B5EF4-FFF2-40B4-BE49-F238E27FC236}">
                    <a16:creationId xmlns:a16="http://schemas.microsoft.com/office/drawing/2014/main" id="{E70E1660-3583-448D-AE2B-F770B96B28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44" y="2160"/>
                <a:ext cx="480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A</a:t>
                </a:r>
              </a:p>
            </p:txBody>
          </p:sp>
          <p:sp>
            <p:nvSpPr>
              <p:cNvPr id="29710" name="Rectangle 14">
                <a:extLst>
                  <a:ext uri="{FF2B5EF4-FFF2-40B4-BE49-F238E27FC236}">
                    <a16:creationId xmlns:a16="http://schemas.microsoft.com/office/drawing/2014/main" id="{A479A9B3-1E81-3FE3-9FC6-AADE05319E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1" y="1968"/>
                <a:ext cx="266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29704" name="Group 15">
              <a:extLst>
                <a:ext uri="{FF2B5EF4-FFF2-40B4-BE49-F238E27FC236}">
                  <a16:creationId xmlns:a16="http://schemas.microsoft.com/office/drawing/2014/main" id="{A6FC65D2-34AB-B570-165D-58718D0772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56" y="1968"/>
              <a:ext cx="528" cy="561"/>
              <a:chOff x="4656" y="1968"/>
              <a:chExt cx="528" cy="561"/>
            </a:xfrm>
          </p:grpSpPr>
          <p:sp>
            <p:nvSpPr>
              <p:cNvPr id="29707" name="Rectangle 16">
                <a:extLst>
                  <a:ext uri="{FF2B5EF4-FFF2-40B4-BE49-F238E27FC236}">
                    <a16:creationId xmlns:a16="http://schemas.microsoft.com/office/drawing/2014/main" id="{42445CC4-2DD2-AD85-87A3-5A9E39136A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6" y="2160"/>
                <a:ext cx="528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G</a:t>
                </a:r>
              </a:p>
            </p:txBody>
          </p:sp>
          <p:sp>
            <p:nvSpPr>
              <p:cNvPr id="29708" name="Rectangle 17">
                <a:extLst>
                  <a:ext uri="{FF2B5EF4-FFF2-40B4-BE49-F238E27FC236}">
                    <a16:creationId xmlns:a16="http://schemas.microsoft.com/office/drawing/2014/main" id="{C61EEDF8-D8BC-D558-7B0D-B02F3A9DF4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3" y="1968"/>
                <a:ext cx="294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29705" name="Rectangle 18">
              <a:extLst>
                <a:ext uri="{FF2B5EF4-FFF2-40B4-BE49-F238E27FC236}">
                  <a16:creationId xmlns:a16="http://schemas.microsoft.com/office/drawing/2014/main" id="{DF4C14F6-FD72-64D6-2EBE-16EA1D81A5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968"/>
              <a:ext cx="4944" cy="240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9706" name="Rectangle 19">
              <a:extLst>
                <a:ext uri="{FF2B5EF4-FFF2-40B4-BE49-F238E27FC236}">
                  <a16:creationId xmlns:a16="http://schemas.microsoft.com/office/drawing/2014/main" id="{7F1A6148-69C5-C693-9DEB-84A9775E0F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2160"/>
              <a:ext cx="5088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                 U U A G C A U C G U A C G U A</a:t>
              </a:r>
            </a:p>
          </p:txBody>
        </p:sp>
      </p:grpSp>
      <p:pic>
        <p:nvPicPr>
          <p:cNvPr id="29699" name="Picture 20">
            <a:extLst>
              <a:ext uri="{FF2B5EF4-FFF2-40B4-BE49-F238E27FC236}">
                <a16:creationId xmlns:a16="http://schemas.microsoft.com/office/drawing/2014/main" id="{F499183F-B215-2A6B-DFC4-5C485171232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0" y="-179388"/>
            <a:ext cx="368300" cy="722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>
            <a:extLst>
              <a:ext uri="{FF2B5EF4-FFF2-40B4-BE49-F238E27FC236}">
                <a16:creationId xmlns:a16="http://schemas.microsoft.com/office/drawing/2014/main" id="{382012FD-C177-CB0F-2E65-7E2C4D60EB92}"/>
              </a:ext>
            </a:extLst>
          </p:cNvPr>
          <p:cNvGrpSpPr>
            <a:grpSpLocks/>
          </p:cNvGrpSpPr>
          <p:nvPr/>
        </p:nvGrpSpPr>
        <p:grpSpPr bwMode="auto">
          <a:xfrm>
            <a:off x="8915400" y="3124200"/>
            <a:ext cx="8153400" cy="890588"/>
            <a:chOff x="4656" y="1968"/>
            <a:chExt cx="5136" cy="561"/>
          </a:xfrm>
        </p:grpSpPr>
        <p:grpSp>
          <p:nvGrpSpPr>
            <p:cNvPr id="31748" name="Group 3">
              <a:extLst>
                <a:ext uri="{FF2B5EF4-FFF2-40B4-BE49-F238E27FC236}">
                  <a16:creationId xmlns:a16="http://schemas.microsoft.com/office/drawing/2014/main" id="{2D88861D-7F86-2CEA-ACE6-B19556AD00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56" y="1968"/>
              <a:ext cx="432" cy="561"/>
              <a:chOff x="4656" y="1968"/>
              <a:chExt cx="432" cy="561"/>
            </a:xfrm>
          </p:grpSpPr>
          <p:sp>
            <p:nvSpPr>
              <p:cNvPr id="31763" name="Rectangle 4">
                <a:extLst>
                  <a:ext uri="{FF2B5EF4-FFF2-40B4-BE49-F238E27FC236}">
                    <a16:creationId xmlns:a16="http://schemas.microsoft.com/office/drawing/2014/main" id="{3C717E14-30E7-368D-2B9D-7D3E9F0DB0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6" y="2160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U</a:t>
                </a:r>
              </a:p>
            </p:txBody>
          </p:sp>
          <p:sp>
            <p:nvSpPr>
              <p:cNvPr id="31764" name="Rectangle 5">
                <a:extLst>
                  <a:ext uri="{FF2B5EF4-FFF2-40B4-BE49-F238E27FC236}">
                    <a16:creationId xmlns:a16="http://schemas.microsoft.com/office/drawing/2014/main" id="{7F776970-28DA-0D0C-272F-0C27C294E9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52" y="1968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31749" name="Group 6">
              <a:extLst>
                <a:ext uri="{FF2B5EF4-FFF2-40B4-BE49-F238E27FC236}">
                  <a16:creationId xmlns:a16="http://schemas.microsoft.com/office/drawing/2014/main" id="{BE7838A5-3D2D-091D-1373-9AA336DE9D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96" y="1968"/>
              <a:ext cx="432" cy="561"/>
              <a:chOff x="4896" y="1968"/>
              <a:chExt cx="432" cy="561"/>
            </a:xfrm>
          </p:grpSpPr>
          <p:sp>
            <p:nvSpPr>
              <p:cNvPr id="31761" name="Rectangle 7">
                <a:extLst>
                  <a:ext uri="{FF2B5EF4-FFF2-40B4-BE49-F238E27FC236}">
                    <a16:creationId xmlns:a16="http://schemas.microsoft.com/office/drawing/2014/main" id="{4385D479-0E96-060C-D0D9-B1CBB462F8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6" y="2160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G</a:t>
                </a:r>
              </a:p>
            </p:txBody>
          </p:sp>
          <p:sp>
            <p:nvSpPr>
              <p:cNvPr id="31762" name="Rectangle 8">
                <a:extLst>
                  <a:ext uri="{FF2B5EF4-FFF2-40B4-BE49-F238E27FC236}">
                    <a16:creationId xmlns:a16="http://schemas.microsoft.com/office/drawing/2014/main" id="{9C9A12AA-1F84-39AB-7CB3-2867D6A0A0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92" y="1968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31750" name="Group 9">
              <a:extLst>
                <a:ext uri="{FF2B5EF4-FFF2-40B4-BE49-F238E27FC236}">
                  <a16:creationId xmlns:a16="http://schemas.microsoft.com/office/drawing/2014/main" id="{C87BA8C7-D50B-8391-0FEC-C423084823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36" y="1968"/>
              <a:ext cx="432" cy="561"/>
              <a:chOff x="5136" y="1968"/>
              <a:chExt cx="432" cy="561"/>
            </a:xfrm>
          </p:grpSpPr>
          <p:sp>
            <p:nvSpPr>
              <p:cNvPr id="31759" name="Rectangle 10">
                <a:extLst>
                  <a:ext uri="{FF2B5EF4-FFF2-40B4-BE49-F238E27FC236}">
                    <a16:creationId xmlns:a16="http://schemas.microsoft.com/office/drawing/2014/main" id="{A932D9F5-F745-42FE-F20E-E7F55B75DC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6" y="2160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C</a:t>
                </a:r>
              </a:p>
            </p:txBody>
          </p:sp>
          <p:sp>
            <p:nvSpPr>
              <p:cNvPr id="31760" name="Rectangle 11">
                <a:extLst>
                  <a:ext uri="{FF2B5EF4-FFF2-40B4-BE49-F238E27FC236}">
                    <a16:creationId xmlns:a16="http://schemas.microsoft.com/office/drawing/2014/main" id="{F06137E5-EC28-35AF-D70D-4E4FF851D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32" y="1968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31751" name="Group 12">
              <a:extLst>
                <a:ext uri="{FF2B5EF4-FFF2-40B4-BE49-F238E27FC236}">
                  <a16:creationId xmlns:a16="http://schemas.microsoft.com/office/drawing/2014/main" id="{F4FE81A9-3A84-FAD4-9DA8-090287F93F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16" y="1968"/>
              <a:ext cx="480" cy="561"/>
              <a:chOff x="5616" y="1968"/>
              <a:chExt cx="480" cy="561"/>
            </a:xfrm>
          </p:grpSpPr>
          <p:sp>
            <p:nvSpPr>
              <p:cNvPr id="31757" name="Rectangle 13">
                <a:extLst>
                  <a:ext uri="{FF2B5EF4-FFF2-40B4-BE49-F238E27FC236}">
                    <a16:creationId xmlns:a16="http://schemas.microsoft.com/office/drawing/2014/main" id="{2AD4EF03-BB16-F8D6-DB74-9AB669C420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480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A</a:t>
                </a:r>
              </a:p>
            </p:txBody>
          </p:sp>
          <p:sp>
            <p:nvSpPr>
              <p:cNvPr id="31758" name="Rectangle 14">
                <a:extLst>
                  <a:ext uri="{FF2B5EF4-FFF2-40B4-BE49-F238E27FC236}">
                    <a16:creationId xmlns:a16="http://schemas.microsoft.com/office/drawing/2014/main" id="{6380E63B-517B-F3A0-FFE3-C24AD27DA8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3" y="1968"/>
                <a:ext cx="266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31752" name="Group 15">
              <a:extLst>
                <a:ext uri="{FF2B5EF4-FFF2-40B4-BE49-F238E27FC236}">
                  <a16:creationId xmlns:a16="http://schemas.microsoft.com/office/drawing/2014/main" id="{40E2F1AF-5CEF-6CC6-259C-B94E05C505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28" y="1968"/>
              <a:ext cx="528" cy="561"/>
              <a:chOff x="5328" y="1968"/>
              <a:chExt cx="528" cy="561"/>
            </a:xfrm>
          </p:grpSpPr>
          <p:sp>
            <p:nvSpPr>
              <p:cNvPr id="31755" name="Rectangle 16">
                <a:extLst>
                  <a:ext uri="{FF2B5EF4-FFF2-40B4-BE49-F238E27FC236}">
                    <a16:creationId xmlns:a16="http://schemas.microsoft.com/office/drawing/2014/main" id="{F80C02FD-097B-AFB2-6AAA-DEEE5882D7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8" y="2160"/>
                <a:ext cx="528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G</a:t>
                </a:r>
              </a:p>
            </p:txBody>
          </p:sp>
          <p:sp>
            <p:nvSpPr>
              <p:cNvPr id="31756" name="Rectangle 17">
                <a:extLst>
                  <a:ext uri="{FF2B5EF4-FFF2-40B4-BE49-F238E27FC236}">
                    <a16:creationId xmlns:a16="http://schemas.microsoft.com/office/drawing/2014/main" id="{4A29EC1A-7B55-09D5-A65A-A4606957F7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5" y="1968"/>
                <a:ext cx="294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31753" name="Rectangle 18">
              <a:extLst>
                <a:ext uri="{FF2B5EF4-FFF2-40B4-BE49-F238E27FC236}">
                  <a16:creationId xmlns:a16="http://schemas.microsoft.com/office/drawing/2014/main" id="{16BFAB42-E75C-F3A2-B730-34B2B9E9D6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968"/>
              <a:ext cx="4944" cy="240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1754" name="Rectangle 19">
              <a:extLst>
                <a:ext uri="{FF2B5EF4-FFF2-40B4-BE49-F238E27FC236}">
                  <a16:creationId xmlns:a16="http://schemas.microsoft.com/office/drawing/2014/main" id="{D8D6563A-157E-14A6-9740-5C714BD476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160"/>
              <a:ext cx="5088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                 U U A G C A U C G U A C G U A</a:t>
              </a:r>
            </a:p>
          </p:txBody>
        </p:sp>
      </p:grpSp>
      <p:pic>
        <p:nvPicPr>
          <p:cNvPr id="31747" name="Picture 20">
            <a:extLst>
              <a:ext uri="{FF2B5EF4-FFF2-40B4-BE49-F238E27FC236}">
                <a16:creationId xmlns:a16="http://schemas.microsoft.com/office/drawing/2014/main" id="{5FC7EFBC-2257-2FE2-D6FE-95E00C19451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0" y="-179388"/>
            <a:ext cx="368300" cy="722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>
            <a:extLst>
              <a:ext uri="{FF2B5EF4-FFF2-40B4-BE49-F238E27FC236}">
                <a16:creationId xmlns:a16="http://schemas.microsoft.com/office/drawing/2014/main" id="{374DEC4E-2D8D-8164-ACBE-FEBA2D1A3BEE}"/>
              </a:ext>
            </a:extLst>
          </p:cNvPr>
          <p:cNvGrpSpPr>
            <a:grpSpLocks/>
          </p:cNvGrpSpPr>
          <p:nvPr/>
        </p:nvGrpSpPr>
        <p:grpSpPr bwMode="auto">
          <a:xfrm>
            <a:off x="9829800" y="3200400"/>
            <a:ext cx="8153400" cy="890588"/>
            <a:chOff x="5232" y="2016"/>
            <a:chExt cx="5136" cy="561"/>
          </a:xfrm>
        </p:grpSpPr>
        <p:grpSp>
          <p:nvGrpSpPr>
            <p:cNvPr id="33796" name="Group 3">
              <a:extLst>
                <a:ext uri="{FF2B5EF4-FFF2-40B4-BE49-F238E27FC236}">
                  <a16:creationId xmlns:a16="http://schemas.microsoft.com/office/drawing/2014/main" id="{2DDC55C9-A781-2EBD-015F-156BCFAE18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32" y="2016"/>
              <a:ext cx="432" cy="561"/>
              <a:chOff x="5232" y="2016"/>
              <a:chExt cx="432" cy="561"/>
            </a:xfrm>
          </p:grpSpPr>
          <p:sp>
            <p:nvSpPr>
              <p:cNvPr id="33811" name="Rectangle 4">
                <a:extLst>
                  <a:ext uri="{FF2B5EF4-FFF2-40B4-BE49-F238E27FC236}">
                    <a16:creationId xmlns:a16="http://schemas.microsoft.com/office/drawing/2014/main" id="{B842E1CA-190B-83E1-56E5-A116EE23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32" y="2208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U</a:t>
                </a:r>
              </a:p>
            </p:txBody>
          </p:sp>
          <p:sp>
            <p:nvSpPr>
              <p:cNvPr id="33812" name="Rectangle 5">
                <a:extLst>
                  <a:ext uri="{FF2B5EF4-FFF2-40B4-BE49-F238E27FC236}">
                    <a16:creationId xmlns:a16="http://schemas.microsoft.com/office/drawing/2014/main" id="{02A5412A-BAD3-CC2B-B274-6C64A09091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8" y="2016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33797" name="Group 6">
              <a:extLst>
                <a:ext uri="{FF2B5EF4-FFF2-40B4-BE49-F238E27FC236}">
                  <a16:creationId xmlns:a16="http://schemas.microsoft.com/office/drawing/2014/main" id="{F0ACD5E1-D02A-2E2B-1D89-619C7037E3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72" y="2016"/>
              <a:ext cx="432" cy="561"/>
              <a:chOff x="5472" y="2016"/>
              <a:chExt cx="432" cy="561"/>
            </a:xfrm>
          </p:grpSpPr>
          <p:sp>
            <p:nvSpPr>
              <p:cNvPr id="33809" name="Rectangle 7">
                <a:extLst>
                  <a:ext uri="{FF2B5EF4-FFF2-40B4-BE49-F238E27FC236}">
                    <a16:creationId xmlns:a16="http://schemas.microsoft.com/office/drawing/2014/main" id="{826A734B-35EB-1784-D6B6-11B687AD37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2" y="2208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G</a:t>
                </a:r>
              </a:p>
            </p:txBody>
          </p:sp>
          <p:sp>
            <p:nvSpPr>
              <p:cNvPr id="33810" name="Rectangle 8">
                <a:extLst>
                  <a:ext uri="{FF2B5EF4-FFF2-40B4-BE49-F238E27FC236}">
                    <a16:creationId xmlns:a16="http://schemas.microsoft.com/office/drawing/2014/main" id="{E95EE3C1-6AE2-6FA4-2A24-85145EDD72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8" y="2016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33798" name="Group 9">
              <a:extLst>
                <a:ext uri="{FF2B5EF4-FFF2-40B4-BE49-F238E27FC236}">
                  <a16:creationId xmlns:a16="http://schemas.microsoft.com/office/drawing/2014/main" id="{ED0345E8-0368-2D31-7DF8-D719D18A92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12" y="2016"/>
              <a:ext cx="432" cy="561"/>
              <a:chOff x="5712" y="2016"/>
              <a:chExt cx="432" cy="561"/>
            </a:xfrm>
          </p:grpSpPr>
          <p:sp>
            <p:nvSpPr>
              <p:cNvPr id="33807" name="Rectangle 10">
                <a:extLst>
                  <a:ext uri="{FF2B5EF4-FFF2-40B4-BE49-F238E27FC236}">
                    <a16:creationId xmlns:a16="http://schemas.microsoft.com/office/drawing/2014/main" id="{DC8E300C-34C0-1FC7-C841-D3DD2B88FD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2" y="2208"/>
                <a:ext cx="4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C</a:t>
                </a:r>
              </a:p>
            </p:txBody>
          </p:sp>
          <p:sp>
            <p:nvSpPr>
              <p:cNvPr id="33808" name="Rectangle 11">
                <a:extLst>
                  <a:ext uri="{FF2B5EF4-FFF2-40B4-BE49-F238E27FC236}">
                    <a16:creationId xmlns:a16="http://schemas.microsoft.com/office/drawing/2014/main" id="{6E320851-C8CA-45D1-C2FE-5C3A9E2DAC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8" y="2016"/>
                <a:ext cx="240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33799" name="Group 12">
              <a:extLst>
                <a:ext uri="{FF2B5EF4-FFF2-40B4-BE49-F238E27FC236}">
                  <a16:creationId xmlns:a16="http://schemas.microsoft.com/office/drawing/2014/main" id="{CA9BC9B9-99F8-930E-4A2C-5D627F8589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92" y="2016"/>
              <a:ext cx="480" cy="561"/>
              <a:chOff x="6192" y="2016"/>
              <a:chExt cx="480" cy="561"/>
            </a:xfrm>
          </p:grpSpPr>
          <p:sp>
            <p:nvSpPr>
              <p:cNvPr id="33805" name="Rectangle 13">
                <a:extLst>
                  <a:ext uri="{FF2B5EF4-FFF2-40B4-BE49-F238E27FC236}">
                    <a16:creationId xmlns:a16="http://schemas.microsoft.com/office/drawing/2014/main" id="{6043ABCE-A603-7299-B0CC-262DD9AAA1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2" y="2208"/>
                <a:ext cx="480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A</a:t>
                </a:r>
              </a:p>
            </p:txBody>
          </p:sp>
          <p:sp>
            <p:nvSpPr>
              <p:cNvPr id="33806" name="Rectangle 14">
                <a:extLst>
                  <a:ext uri="{FF2B5EF4-FFF2-40B4-BE49-F238E27FC236}">
                    <a16:creationId xmlns:a16="http://schemas.microsoft.com/office/drawing/2014/main" id="{5B14FBDB-04EB-9EA1-6CE3-55533859F6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9" y="2016"/>
                <a:ext cx="266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33800" name="Group 15">
              <a:extLst>
                <a:ext uri="{FF2B5EF4-FFF2-40B4-BE49-F238E27FC236}">
                  <a16:creationId xmlns:a16="http://schemas.microsoft.com/office/drawing/2014/main" id="{4A54B03B-F795-AD30-D3D6-477F9A3632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04" y="2016"/>
              <a:ext cx="528" cy="561"/>
              <a:chOff x="5904" y="2016"/>
              <a:chExt cx="528" cy="561"/>
            </a:xfrm>
          </p:grpSpPr>
          <p:sp>
            <p:nvSpPr>
              <p:cNvPr id="33803" name="Rectangle 16">
                <a:extLst>
                  <a:ext uri="{FF2B5EF4-FFF2-40B4-BE49-F238E27FC236}">
                    <a16:creationId xmlns:a16="http://schemas.microsoft.com/office/drawing/2014/main" id="{479D95C5-1E3A-F616-A07E-E063D1155A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04" y="2208"/>
                <a:ext cx="528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G</a:t>
                </a:r>
              </a:p>
            </p:txBody>
          </p:sp>
          <p:sp>
            <p:nvSpPr>
              <p:cNvPr id="33804" name="Rectangle 17">
                <a:extLst>
                  <a:ext uri="{FF2B5EF4-FFF2-40B4-BE49-F238E27FC236}">
                    <a16:creationId xmlns:a16="http://schemas.microsoft.com/office/drawing/2014/main" id="{28DE1959-D26F-60B9-2550-69D7070A2D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21" y="2016"/>
                <a:ext cx="294" cy="240"/>
              </a:xfrm>
              <a:prstGeom prst="rect">
                <a:avLst/>
              </a:prstGeom>
              <a:solidFill>
                <a:srgbClr val="FF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33801" name="Rectangle 18">
              <a:extLst>
                <a:ext uri="{FF2B5EF4-FFF2-40B4-BE49-F238E27FC236}">
                  <a16:creationId xmlns:a16="http://schemas.microsoft.com/office/drawing/2014/main" id="{4B592B06-AC83-0E51-90AC-932B6D265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0" y="2016"/>
              <a:ext cx="4944" cy="240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3802" name="Rectangle 19">
              <a:extLst>
                <a:ext uri="{FF2B5EF4-FFF2-40B4-BE49-F238E27FC236}">
                  <a16:creationId xmlns:a16="http://schemas.microsoft.com/office/drawing/2014/main" id="{6A5C9B1E-C668-3A50-CEF6-587803A86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0" y="2208"/>
              <a:ext cx="5088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                 U U A G C A U C G U A C G U A</a:t>
              </a:r>
            </a:p>
          </p:txBody>
        </p:sp>
      </p:grpSp>
      <p:pic>
        <p:nvPicPr>
          <p:cNvPr id="33795" name="Picture 20">
            <a:extLst>
              <a:ext uri="{FF2B5EF4-FFF2-40B4-BE49-F238E27FC236}">
                <a16:creationId xmlns:a16="http://schemas.microsoft.com/office/drawing/2014/main" id="{1F3C83C1-D17D-2849-F83E-6232A0AF262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0" y="-179388"/>
            <a:ext cx="368300" cy="722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DECFD9E9-3C29-B0CE-9657-81C4F1056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21C2ACE-659E-DBC6-DA78-7BE0BB6DD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B2392E8C-8713-385E-97CB-9DF1E9E5E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676400"/>
            <a:ext cx="85344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411217C3-AC6B-3488-43A5-59C5329AA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Oval 2">
            <a:extLst>
              <a:ext uri="{FF2B5EF4-FFF2-40B4-BE49-F238E27FC236}">
                <a16:creationId xmlns:a16="http://schemas.microsoft.com/office/drawing/2014/main" id="{956073E4-A008-B2AE-6409-05AB197BB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09600" y="3352800"/>
            <a:ext cx="2819400" cy="609600"/>
          </a:xfrm>
          <a:prstGeom prst="ellipse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7891" name="Oval 3">
            <a:extLst>
              <a:ext uri="{FF2B5EF4-FFF2-40B4-BE49-F238E27FC236}">
                <a16:creationId xmlns:a16="http://schemas.microsoft.com/office/drawing/2014/main" id="{876F09AD-EE48-AF20-52CF-2237F73C8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09600" y="3581400"/>
            <a:ext cx="2819400" cy="1752600"/>
          </a:xfrm>
          <a:prstGeom prst="ellipse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BCCE4B4A-254E-8FAC-CC93-587AA9A31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2DCC0984-0F6A-AF01-9155-2B51B92E1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6FA39C84-3C77-E777-03CE-70C067A3D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>
            <a:extLst>
              <a:ext uri="{FF2B5EF4-FFF2-40B4-BE49-F238E27FC236}">
                <a16:creationId xmlns:a16="http://schemas.microsoft.com/office/drawing/2014/main" id="{993C1066-8D2F-BA00-F5DA-7302BCB74199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667000"/>
            <a:ext cx="2819400" cy="1981200"/>
            <a:chOff x="-624" y="1680"/>
            <a:chExt cx="1776" cy="1248"/>
          </a:xfrm>
        </p:grpSpPr>
        <p:sp>
          <p:nvSpPr>
            <p:cNvPr id="39942" name="Oval 3">
              <a:extLst>
                <a:ext uri="{FF2B5EF4-FFF2-40B4-BE49-F238E27FC236}">
                  <a16:creationId xmlns:a16="http://schemas.microsoft.com/office/drawing/2014/main" id="{1A72184D-7758-93B3-C6C0-FB6E186E6B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4" y="1680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9943" name="Oval 4">
              <a:extLst>
                <a:ext uri="{FF2B5EF4-FFF2-40B4-BE49-F238E27FC236}">
                  <a16:creationId xmlns:a16="http://schemas.microsoft.com/office/drawing/2014/main" id="{124D1C4C-0406-60E5-3000-FCDC8E3EBB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4" y="1824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9939" name="Rectangle 5">
            <a:extLst>
              <a:ext uri="{FF2B5EF4-FFF2-40B4-BE49-F238E27FC236}">
                <a16:creationId xmlns:a16="http://schemas.microsoft.com/office/drawing/2014/main" id="{C1205216-47C3-B6D3-FF25-B61278BBB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9940" name="Rectangle 6">
            <a:extLst>
              <a:ext uri="{FF2B5EF4-FFF2-40B4-BE49-F238E27FC236}">
                <a16:creationId xmlns:a16="http://schemas.microsoft.com/office/drawing/2014/main" id="{BDB2CD02-7AEB-231F-8DA6-01B353920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9941" name="Rectangle 7">
            <a:extLst>
              <a:ext uri="{FF2B5EF4-FFF2-40B4-BE49-F238E27FC236}">
                <a16:creationId xmlns:a16="http://schemas.microsoft.com/office/drawing/2014/main" id="{A3E67EA7-DDE5-6E63-9AD2-5893BBAF60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>
            <a:extLst>
              <a:ext uri="{FF2B5EF4-FFF2-40B4-BE49-F238E27FC236}">
                <a16:creationId xmlns:a16="http://schemas.microsoft.com/office/drawing/2014/main" id="{95A6FD4D-0C72-57F0-35D4-974D122B6FC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828800"/>
            <a:ext cx="2819400" cy="1981200"/>
            <a:chOff x="-288" y="1152"/>
            <a:chExt cx="1776" cy="1248"/>
          </a:xfrm>
        </p:grpSpPr>
        <p:sp>
          <p:nvSpPr>
            <p:cNvPr id="41990" name="Oval 3">
              <a:extLst>
                <a:ext uri="{FF2B5EF4-FFF2-40B4-BE49-F238E27FC236}">
                  <a16:creationId xmlns:a16="http://schemas.microsoft.com/office/drawing/2014/main" id="{6F190E0C-04C3-0910-616E-8BE4D7AC9D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8" y="1152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1991" name="Oval 4">
              <a:extLst>
                <a:ext uri="{FF2B5EF4-FFF2-40B4-BE49-F238E27FC236}">
                  <a16:creationId xmlns:a16="http://schemas.microsoft.com/office/drawing/2014/main" id="{0CBF134D-1244-7610-94D7-1245314577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8" y="1296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41987" name="Rectangle 5">
            <a:extLst>
              <a:ext uri="{FF2B5EF4-FFF2-40B4-BE49-F238E27FC236}">
                <a16:creationId xmlns:a16="http://schemas.microsoft.com/office/drawing/2014/main" id="{177A7452-AC57-409D-8968-FC21104ED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988" name="Rectangle 6">
            <a:extLst>
              <a:ext uri="{FF2B5EF4-FFF2-40B4-BE49-F238E27FC236}">
                <a16:creationId xmlns:a16="http://schemas.microsoft.com/office/drawing/2014/main" id="{A75903B8-C94A-FBCA-9325-BB3020A88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989" name="Rectangle 7">
            <a:extLst>
              <a:ext uri="{FF2B5EF4-FFF2-40B4-BE49-F238E27FC236}">
                <a16:creationId xmlns:a16="http://schemas.microsoft.com/office/drawing/2014/main" id="{06A43C8A-7F0E-6C95-7183-AAE5B0E8B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>
            <a:extLst>
              <a:ext uri="{FF2B5EF4-FFF2-40B4-BE49-F238E27FC236}">
                <a16:creationId xmlns:a16="http://schemas.microsoft.com/office/drawing/2014/main" id="{D15FF228-D58A-B968-B13A-3E9EC60206FF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2819400" cy="1981200"/>
            <a:chOff x="0" y="624"/>
            <a:chExt cx="1776" cy="1248"/>
          </a:xfrm>
        </p:grpSpPr>
        <p:sp>
          <p:nvSpPr>
            <p:cNvPr id="44039" name="Oval 3">
              <a:extLst>
                <a:ext uri="{FF2B5EF4-FFF2-40B4-BE49-F238E27FC236}">
                  <a16:creationId xmlns:a16="http://schemas.microsoft.com/office/drawing/2014/main" id="{70F38B94-A6F5-8039-EEAA-6134D102B7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0" name="Oval 4">
              <a:extLst>
                <a:ext uri="{FF2B5EF4-FFF2-40B4-BE49-F238E27FC236}">
                  <a16:creationId xmlns:a16="http://schemas.microsoft.com/office/drawing/2014/main" id="{8BD1D9E2-AD43-2B54-D010-B7688C112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44035" name="Rectangle 5">
            <a:extLst>
              <a:ext uri="{FF2B5EF4-FFF2-40B4-BE49-F238E27FC236}">
                <a16:creationId xmlns:a16="http://schemas.microsoft.com/office/drawing/2014/main" id="{6DDF5DE5-D837-B916-5FEF-EA7323556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4036" name="Rectangle 6">
            <a:extLst>
              <a:ext uri="{FF2B5EF4-FFF2-40B4-BE49-F238E27FC236}">
                <a16:creationId xmlns:a16="http://schemas.microsoft.com/office/drawing/2014/main" id="{DE8D1158-26D7-8FDD-4CDA-01D73136E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4037" name="Rectangle 7">
            <a:extLst>
              <a:ext uri="{FF2B5EF4-FFF2-40B4-BE49-F238E27FC236}">
                <a16:creationId xmlns:a16="http://schemas.microsoft.com/office/drawing/2014/main" id="{C0DC31D1-7EED-4EBF-2FA1-9C4885ECF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4038" name="Rectangle 8">
            <a:extLst>
              <a:ext uri="{FF2B5EF4-FFF2-40B4-BE49-F238E27FC236}">
                <a16:creationId xmlns:a16="http://schemas.microsoft.com/office/drawing/2014/main" id="{F5A45F83-C0F6-9BC3-A84A-3CDF0815E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2819400"/>
            <a:ext cx="3810000" cy="107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a ribosome binds to the mRNA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2">
            <a:extLst>
              <a:ext uri="{FF2B5EF4-FFF2-40B4-BE49-F238E27FC236}">
                <a16:creationId xmlns:a16="http://schemas.microsoft.com/office/drawing/2014/main" id="{683BFD57-775D-E3D4-C37F-65B769E03195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2819400" cy="1981200"/>
            <a:chOff x="0" y="624"/>
            <a:chExt cx="1776" cy="1248"/>
          </a:xfrm>
        </p:grpSpPr>
        <p:sp>
          <p:nvSpPr>
            <p:cNvPr id="46088" name="Oval 3">
              <a:extLst>
                <a:ext uri="{FF2B5EF4-FFF2-40B4-BE49-F238E27FC236}">
                  <a16:creationId xmlns:a16="http://schemas.microsoft.com/office/drawing/2014/main" id="{D9D36B60-1F79-DD18-EF08-092C9595FE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6089" name="Oval 4">
              <a:extLst>
                <a:ext uri="{FF2B5EF4-FFF2-40B4-BE49-F238E27FC236}">
                  <a16:creationId xmlns:a16="http://schemas.microsoft.com/office/drawing/2014/main" id="{67B1DC89-80B7-2F53-BACA-CF9E2561C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46083" name="Rectangle 5">
            <a:extLst>
              <a:ext uri="{FF2B5EF4-FFF2-40B4-BE49-F238E27FC236}">
                <a16:creationId xmlns:a16="http://schemas.microsoft.com/office/drawing/2014/main" id="{C96BDEEC-E6DE-3E94-6959-94C7C6187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084" name="Rectangle 6">
            <a:extLst>
              <a:ext uri="{FF2B5EF4-FFF2-40B4-BE49-F238E27FC236}">
                <a16:creationId xmlns:a16="http://schemas.microsoft.com/office/drawing/2014/main" id="{9D0320FA-805C-4DDD-2CD1-C78A42946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085" name="Rectangle 7">
            <a:extLst>
              <a:ext uri="{FF2B5EF4-FFF2-40B4-BE49-F238E27FC236}">
                <a16:creationId xmlns:a16="http://schemas.microsoft.com/office/drawing/2014/main" id="{56CDDF59-1D95-AD72-61D8-4AEA5BE45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6086" name="Rectangle 8">
            <a:extLst>
              <a:ext uri="{FF2B5EF4-FFF2-40B4-BE49-F238E27FC236}">
                <a16:creationId xmlns:a16="http://schemas.microsoft.com/office/drawing/2014/main" id="{98A40811-E8D4-63FD-D7FB-0C125C634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46087" name="Rectangle 9">
            <a:extLst>
              <a:ext uri="{FF2B5EF4-FFF2-40B4-BE49-F238E27FC236}">
                <a16:creationId xmlns:a16="http://schemas.microsoft.com/office/drawing/2014/main" id="{4D3109B2-71F6-ACD9-864D-03ABEB884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819401"/>
            <a:ext cx="4267200" cy="157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the genetic code is read in groups of 3 letters called codons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>
            <a:extLst>
              <a:ext uri="{FF2B5EF4-FFF2-40B4-BE49-F238E27FC236}">
                <a16:creationId xmlns:a16="http://schemas.microsoft.com/office/drawing/2014/main" id="{9BF55354-D339-0C31-4566-8BC7687E0C6C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2819400" cy="1981200"/>
            <a:chOff x="0" y="624"/>
            <a:chExt cx="1776" cy="1248"/>
          </a:xfrm>
        </p:grpSpPr>
        <p:sp>
          <p:nvSpPr>
            <p:cNvPr id="48141" name="Oval 3">
              <a:extLst>
                <a:ext uri="{FF2B5EF4-FFF2-40B4-BE49-F238E27FC236}">
                  <a16:creationId xmlns:a16="http://schemas.microsoft.com/office/drawing/2014/main" id="{45E9BAEF-4177-921E-235D-4B50313A9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8142" name="Oval 4">
              <a:extLst>
                <a:ext uri="{FF2B5EF4-FFF2-40B4-BE49-F238E27FC236}">
                  <a16:creationId xmlns:a16="http://schemas.microsoft.com/office/drawing/2014/main" id="{5C0B208E-662A-9B75-1494-2B0DB8ABFB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48131" name="Rectangle 5">
            <a:extLst>
              <a:ext uri="{FF2B5EF4-FFF2-40B4-BE49-F238E27FC236}">
                <a16:creationId xmlns:a16="http://schemas.microsoft.com/office/drawing/2014/main" id="{365F7F9F-E75F-6CC5-8048-31F6943D3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8132" name="Rectangle 6">
            <a:extLst>
              <a:ext uri="{FF2B5EF4-FFF2-40B4-BE49-F238E27FC236}">
                <a16:creationId xmlns:a16="http://schemas.microsoft.com/office/drawing/2014/main" id="{9D88E4A5-6836-4474-5089-2C90B682C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8133" name="Rectangle 7">
            <a:extLst>
              <a:ext uri="{FF2B5EF4-FFF2-40B4-BE49-F238E27FC236}">
                <a16:creationId xmlns:a16="http://schemas.microsoft.com/office/drawing/2014/main" id="{55EB489F-3C37-12A7-AFDD-21B5355FF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8134" name="Rectangle 8">
            <a:extLst>
              <a:ext uri="{FF2B5EF4-FFF2-40B4-BE49-F238E27FC236}">
                <a16:creationId xmlns:a16="http://schemas.microsoft.com/office/drawing/2014/main" id="{5540E7BE-74A6-7790-F847-6FDEAD0BB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48135" name="Rectangle 9">
            <a:extLst>
              <a:ext uri="{FF2B5EF4-FFF2-40B4-BE49-F238E27FC236}">
                <a16:creationId xmlns:a16="http://schemas.microsoft.com/office/drawing/2014/main" id="{6A192DE3-7F30-7420-AA18-B9CB4841A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48136" name="Rectangle 10">
            <a:extLst>
              <a:ext uri="{FF2B5EF4-FFF2-40B4-BE49-F238E27FC236}">
                <a16:creationId xmlns:a16="http://schemas.microsoft.com/office/drawing/2014/main" id="{0EA7056A-3FCD-6C99-6E30-DE56E2A43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48137" name="Rectangle 11">
            <a:extLst>
              <a:ext uri="{FF2B5EF4-FFF2-40B4-BE49-F238E27FC236}">
                <a16:creationId xmlns:a16="http://schemas.microsoft.com/office/drawing/2014/main" id="{A24A2A8C-9E3C-9152-90B3-96D5AA975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48138" name="Rectangle 12">
            <a:extLst>
              <a:ext uri="{FF2B5EF4-FFF2-40B4-BE49-F238E27FC236}">
                <a16:creationId xmlns:a16="http://schemas.microsoft.com/office/drawing/2014/main" id="{102B48E3-1C81-56E2-A732-05EE2C678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48139" name="Rectangle 13">
            <a:extLst>
              <a:ext uri="{FF2B5EF4-FFF2-40B4-BE49-F238E27FC236}">
                <a16:creationId xmlns:a16="http://schemas.microsoft.com/office/drawing/2014/main" id="{E7B3D2C0-0FD8-9A27-3FBE-1EBA28992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48140" name="Rectangle 14">
            <a:extLst>
              <a:ext uri="{FF2B5EF4-FFF2-40B4-BE49-F238E27FC236}">
                <a16:creationId xmlns:a16="http://schemas.microsoft.com/office/drawing/2014/main" id="{076269CC-E5FA-6848-B59E-35E6D55C2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>
            <a:extLst>
              <a:ext uri="{FF2B5EF4-FFF2-40B4-BE49-F238E27FC236}">
                <a16:creationId xmlns:a16="http://schemas.microsoft.com/office/drawing/2014/main" id="{F4E2DD4E-8CCE-0053-11E9-82D5E3EFD977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2819400" cy="1981200"/>
            <a:chOff x="0" y="624"/>
            <a:chExt cx="1776" cy="1248"/>
          </a:xfrm>
        </p:grpSpPr>
        <p:sp>
          <p:nvSpPr>
            <p:cNvPr id="50195" name="Oval 3">
              <a:extLst>
                <a:ext uri="{FF2B5EF4-FFF2-40B4-BE49-F238E27FC236}">
                  <a16:creationId xmlns:a16="http://schemas.microsoft.com/office/drawing/2014/main" id="{7420BC83-1E10-C2B4-17E6-D497F6D67F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0196" name="Oval 4">
              <a:extLst>
                <a:ext uri="{FF2B5EF4-FFF2-40B4-BE49-F238E27FC236}">
                  <a16:creationId xmlns:a16="http://schemas.microsoft.com/office/drawing/2014/main" id="{17462D8F-C821-E4C9-5146-AE0D4C4754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50179" name="Rectangle 5">
            <a:extLst>
              <a:ext uri="{FF2B5EF4-FFF2-40B4-BE49-F238E27FC236}">
                <a16:creationId xmlns:a16="http://schemas.microsoft.com/office/drawing/2014/main" id="{5E573C52-429D-F765-259F-9DE9FDDFA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0180" name="Rectangle 6">
            <a:extLst>
              <a:ext uri="{FF2B5EF4-FFF2-40B4-BE49-F238E27FC236}">
                <a16:creationId xmlns:a16="http://schemas.microsoft.com/office/drawing/2014/main" id="{4E1E262B-6691-E457-3B46-2FCC4AE64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0181" name="Rectangle 7">
            <a:extLst>
              <a:ext uri="{FF2B5EF4-FFF2-40B4-BE49-F238E27FC236}">
                <a16:creationId xmlns:a16="http://schemas.microsoft.com/office/drawing/2014/main" id="{714DF233-0409-7ADE-8995-146F2B801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0182" name="Rectangle 8">
            <a:extLst>
              <a:ext uri="{FF2B5EF4-FFF2-40B4-BE49-F238E27FC236}">
                <a16:creationId xmlns:a16="http://schemas.microsoft.com/office/drawing/2014/main" id="{5089940C-71E9-04F3-A275-31B18C52B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0183" name="Rectangle 9">
            <a:extLst>
              <a:ext uri="{FF2B5EF4-FFF2-40B4-BE49-F238E27FC236}">
                <a16:creationId xmlns:a16="http://schemas.microsoft.com/office/drawing/2014/main" id="{AC31417C-618B-2F13-038E-65B90226D8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0184" name="Rectangle 10">
            <a:extLst>
              <a:ext uri="{FF2B5EF4-FFF2-40B4-BE49-F238E27FC236}">
                <a16:creationId xmlns:a16="http://schemas.microsoft.com/office/drawing/2014/main" id="{29D99948-D3F7-06DB-6EAC-2A7A5C24F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0185" name="Rectangle 11">
            <a:extLst>
              <a:ext uri="{FF2B5EF4-FFF2-40B4-BE49-F238E27FC236}">
                <a16:creationId xmlns:a16="http://schemas.microsoft.com/office/drawing/2014/main" id="{02A3240A-5E1A-AF8E-3F54-806436114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0186" name="Rectangle 12">
            <a:extLst>
              <a:ext uri="{FF2B5EF4-FFF2-40B4-BE49-F238E27FC236}">
                <a16:creationId xmlns:a16="http://schemas.microsoft.com/office/drawing/2014/main" id="{26C20B35-72F2-EAB7-A63E-8E6E16783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0187" name="Rectangle 13">
            <a:extLst>
              <a:ext uri="{FF2B5EF4-FFF2-40B4-BE49-F238E27FC236}">
                <a16:creationId xmlns:a16="http://schemas.microsoft.com/office/drawing/2014/main" id="{748B9FA3-D344-A241-4035-FEFBD4FD5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0188" name="Rectangle 14">
            <a:extLst>
              <a:ext uri="{FF2B5EF4-FFF2-40B4-BE49-F238E27FC236}">
                <a16:creationId xmlns:a16="http://schemas.microsoft.com/office/drawing/2014/main" id="{1ABA1B67-EE85-F785-16BA-10B8E36BC8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grpSp>
        <p:nvGrpSpPr>
          <p:cNvPr id="50189" name="Group 15">
            <a:extLst>
              <a:ext uri="{FF2B5EF4-FFF2-40B4-BE49-F238E27FC236}">
                <a16:creationId xmlns:a16="http://schemas.microsoft.com/office/drawing/2014/main" id="{BFBEC311-5EEE-6906-AFFA-B8108682046D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2438400"/>
            <a:ext cx="1371600" cy="4038600"/>
            <a:chOff x="2064" y="1536"/>
            <a:chExt cx="864" cy="2544"/>
          </a:xfrm>
        </p:grpSpPr>
        <p:sp>
          <p:nvSpPr>
            <p:cNvPr id="50191" name="Rectangle 16">
              <a:extLst>
                <a:ext uri="{FF2B5EF4-FFF2-40B4-BE49-F238E27FC236}">
                  <a16:creationId xmlns:a16="http://schemas.microsoft.com/office/drawing/2014/main" id="{649D3587-85EB-461C-9EC7-33220FF07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5" y="1824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0192" name="Rectangle 17">
              <a:extLst>
                <a:ext uri="{FF2B5EF4-FFF2-40B4-BE49-F238E27FC236}">
                  <a16:creationId xmlns:a16="http://schemas.microsoft.com/office/drawing/2014/main" id="{89E89F5D-A2F3-D736-80EC-93F53C269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536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50193" name="Line 18">
              <a:extLst>
                <a:ext uri="{FF2B5EF4-FFF2-40B4-BE49-F238E27FC236}">
                  <a16:creationId xmlns:a16="http://schemas.microsoft.com/office/drawing/2014/main" id="{6EB55A84-5DFF-428B-94F5-92331DA8EA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3072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0194" name="Oval 19">
              <a:extLst>
                <a:ext uri="{FF2B5EF4-FFF2-40B4-BE49-F238E27FC236}">
                  <a16:creationId xmlns:a16="http://schemas.microsoft.com/office/drawing/2014/main" id="{9F2E1EF0-F735-E19B-28E0-CDBBF2082C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3408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</p:grpSp>
      <p:sp>
        <p:nvSpPr>
          <p:cNvPr id="50190" name="Rectangle 20">
            <a:extLst>
              <a:ext uri="{FF2B5EF4-FFF2-40B4-BE49-F238E27FC236}">
                <a16:creationId xmlns:a16="http://schemas.microsoft.com/office/drawing/2014/main" id="{7DB95DF3-65CE-AACC-3295-1C5F253CB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895600"/>
            <a:ext cx="12192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Group 2">
            <a:extLst>
              <a:ext uri="{FF2B5EF4-FFF2-40B4-BE49-F238E27FC236}">
                <a16:creationId xmlns:a16="http://schemas.microsoft.com/office/drawing/2014/main" id="{3C732DBE-75F8-6CF2-80F3-6D8A39A109F7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2819400" cy="1981200"/>
            <a:chOff x="0" y="624"/>
            <a:chExt cx="1776" cy="1248"/>
          </a:xfrm>
        </p:grpSpPr>
        <p:sp>
          <p:nvSpPr>
            <p:cNvPr id="52244" name="Oval 3">
              <a:extLst>
                <a:ext uri="{FF2B5EF4-FFF2-40B4-BE49-F238E27FC236}">
                  <a16:creationId xmlns:a16="http://schemas.microsoft.com/office/drawing/2014/main" id="{323F27FC-B4B6-EE26-8949-91FD0642A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2245" name="Oval 4">
              <a:extLst>
                <a:ext uri="{FF2B5EF4-FFF2-40B4-BE49-F238E27FC236}">
                  <a16:creationId xmlns:a16="http://schemas.microsoft.com/office/drawing/2014/main" id="{54A86C99-5531-D583-1658-86416E1941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52227" name="Rectangle 5">
            <a:extLst>
              <a:ext uri="{FF2B5EF4-FFF2-40B4-BE49-F238E27FC236}">
                <a16:creationId xmlns:a16="http://schemas.microsoft.com/office/drawing/2014/main" id="{9D937919-4DAF-76BC-3D55-09279A1E9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2228" name="Rectangle 6">
            <a:extLst>
              <a:ext uri="{FF2B5EF4-FFF2-40B4-BE49-F238E27FC236}">
                <a16:creationId xmlns:a16="http://schemas.microsoft.com/office/drawing/2014/main" id="{197A014B-DC30-4A02-FE70-34ABF1476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2229" name="Rectangle 7">
            <a:extLst>
              <a:ext uri="{FF2B5EF4-FFF2-40B4-BE49-F238E27FC236}">
                <a16:creationId xmlns:a16="http://schemas.microsoft.com/office/drawing/2014/main" id="{5D5CAFCE-10DF-C355-ADE7-784FB698B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2230" name="Rectangle 8">
            <a:extLst>
              <a:ext uri="{FF2B5EF4-FFF2-40B4-BE49-F238E27FC236}">
                <a16:creationId xmlns:a16="http://schemas.microsoft.com/office/drawing/2014/main" id="{AA267C63-AF55-D399-3527-1E979190F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2231" name="Rectangle 9">
            <a:extLst>
              <a:ext uri="{FF2B5EF4-FFF2-40B4-BE49-F238E27FC236}">
                <a16:creationId xmlns:a16="http://schemas.microsoft.com/office/drawing/2014/main" id="{7DB7FC80-4008-387D-87F7-62A5E95A2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2232" name="Rectangle 10">
            <a:extLst>
              <a:ext uri="{FF2B5EF4-FFF2-40B4-BE49-F238E27FC236}">
                <a16:creationId xmlns:a16="http://schemas.microsoft.com/office/drawing/2014/main" id="{70634E9E-EFA9-7FB0-3608-2737F894D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2233" name="Rectangle 11">
            <a:extLst>
              <a:ext uri="{FF2B5EF4-FFF2-40B4-BE49-F238E27FC236}">
                <a16:creationId xmlns:a16="http://schemas.microsoft.com/office/drawing/2014/main" id="{B894E7C7-3145-8506-A836-28EE8A0C3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2234" name="Rectangle 12">
            <a:extLst>
              <a:ext uri="{FF2B5EF4-FFF2-40B4-BE49-F238E27FC236}">
                <a16:creationId xmlns:a16="http://schemas.microsoft.com/office/drawing/2014/main" id="{76710499-8792-42A5-F14C-6289C7FE4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2235" name="Rectangle 13">
            <a:extLst>
              <a:ext uri="{FF2B5EF4-FFF2-40B4-BE49-F238E27FC236}">
                <a16:creationId xmlns:a16="http://schemas.microsoft.com/office/drawing/2014/main" id="{ECF62459-A322-91BA-C42A-915FF8FB3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2236" name="Rectangle 14">
            <a:extLst>
              <a:ext uri="{FF2B5EF4-FFF2-40B4-BE49-F238E27FC236}">
                <a16:creationId xmlns:a16="http://schemas.microsoft.com/office/drawing/2014/main" id="{61B43DF5-828C-F52D-2F4E-5EA3BC081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grpSp>
        <p:nvGrpSpPr>
          <p:cNvPr id="52237" name="Group 15">
            <a:extLst>
              <a:ext uri="{FF2B5EF4-FFF2-40B4-BE49-F238E27FC236}">
                <a16:creationId xmlns:a16="http://schemas.microsoft.com/office/drawing/2014/main" id="{7FBE5F72-04DE-0306-CE16-0C37830FA2F4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2438400"/>
            <a:ext cx="1371600" cy="4038600"/>
            <a:chOff x="2064" y="1536"/>
            <a:chExt cx="864" cy="2544"/>
          </a:xfrm>
        </p:grpSpPr>
        <p:sp>
          <p:nvSpPr>
            <p:cNvPr id="52240" name="Rectangle 16">
              <a:extLst>
                <a:ext uri="{FF2B5EF4-FFF2-40B4-BE49-F238E27FC236}">
                  <a16:creationId xmlns:a16="http://schemas.microsoft.com/office/drawing/2014/main" id="{CC777735-6F2B-6209-CD19-5DA9BC04D8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5" y="1824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2241" name="Rectangle 17">
              <a:extLst>
                <a:ext uri="{FF2B5EF4-FFF2-40B4-BE49-F238E27FC236}">
                  <a16:creationId xmlns:a16="http://schemas.microsoft.com/office/drawing/2014/main" id="{44FEA885-67E4-72F3-F159-F298E13A17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536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52242" name="Line 18">
              <a:extLst>
                <a:ext uri="{FF2B5EF4-FFF2-40B4-BE49-F238E27FC236}">
                  <a16:creationId xmlns:a16="http://schemas.microsoft.com/office/drawing/2014/main" id="{1A3F3887-2B4C-BEC3-DA8B-6BC7F08E85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3072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2243" name="Oval 19">
              <a:extLst>
                <a:ext uri="{FF2B5EF4-FFF2-40B4-BE49-F238E27FC236}">
                  <a16:creationId xmlns:a16="http://schemas.microsoft.com/office/drawing/2014/main" id="{5D0E946C-0946-0A96-0980-636E1E29DA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3408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</p:grpSp>
      <p:sp>
        <p:nvSpPr>
          <p:cNvPr id="52238" name="Rectangle 20">
            <a:extLst>
              <a:ext uri="{FF2B5EF4-FFF2-40B4-BE49-F238E27FC236}">
                <a16:creationId xmlns:a16="http://schemas.microsoft.com/office/drawing/2014/main" id="{33B1CB4B-DAA3-9FDF-B8BB-FE5B68791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895601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GB" altLang="en-US" sz="1800"/>
              <a:t>anticodon</a:t>
            </a:r>
          </a:p>
        </p:txBody>
      </p:sp>
      <p:sp>
        <p:nvSpPr>
          <p:cNvPr id="52239" name="Rectangle 21">
            <a:extLst>
              <a:ext uri="{FF2B5EF4-FFF2-40B4-BE49-F238E27FC236}">
                <a16:creationId xmlns:a16="http://schemas.microsoft.com/office/drawing/2014/main" id="{DCDF74FC-0930-F3D3-1A31-A0CF43CA8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2743200"/>
            <a:ext cx="3352800" cy="255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tRNA molecules have specific anticodons for each of the 20 amino acids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2">
            <a:extLst>
              <a:ext uri="{FF2B5EF4-FFF2-40B4-BE49-F238E27FC236}">
                <a16:creationId xmlns:a16="http://schemas.microsoft.com/office/drawing/2014/main" id="{A275D215-165E-0021-8EE3-FFF9F70A1BB0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2819400" cy="1981200"/>
            <a:chOff x="0" y="624"/>
            <a:chExt cx="1776" cy="1248"/>
          </a:xfrm>
        </p:grpSpPr>
        <p:sp>
          <p:nvSpPr>
            <p:cNvPr id="54291" name="Oval 3">
              <a:extLst>
                <a:ext uri="{FF2B5EF4-FFF2-40B4-BE49-F238E27FC236}">
                  <a16:creationId xmlns:a16="http://schemas.microsoft.com/office/drawing/2014/main" id="{EDD7B282-BEEF-4593-7930-9A182B1C0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4292" name="Oval 4">
              <a:extLst>
                <a:ext uri="{FF2B5EF4-FFF2-40B4-BE49-F238E27FC236}">
                  <a16:creationId xmlns:a16="http://schemas.microsoft.com/office/drawing/2014/main" id="{F0549E6E-43E0-D1C3-2D96-0A00AC204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54275" name="Rectangle 5">
            <a:extLst>
              <a:ext uri="{FF2B5EF4-FFF2-40B4-BE49-F238E27FC236}">
                <a16:creationId xmlns:a16="http://schemas.microsoft.com/office/drawing/2014/main" id="{DD589432-110C-AEE6-06F1-95D0682BB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4276" name="Rectangle 6">
            <a:extLst>
              <a:ext uri="{FF2B5EF4-FFF2-40B4-BE49-F238E27FC236}">
                <a16:creationId xmlns:a16="http://schemas.microsoft.com/office/drawing/2014/main" id="{95FA7B6D-042A-1D8C-DF57-A49F5027E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4277" name="Rectangle 7">
            <a:extLst>
              <a:ext uri="{FF2B5EF4-FFF2-40B4-BE49-F238E27FC236}">
                <a16:creationId xmlns:a16="http://schemas.microsoft.com/office/drawing/2014/main" id="{E411F7A1-1663-B1D4-978E-6C0BD88CB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4278" name="Rectangle 8">
            <a:extLst>
              <a:ext uri="{FF2B5EF4-FFF2-40B4-BE49-F238E27FC236}">
                <a16:creationId xmlns:a16="http://schemas.microsoft.com/office/drawing/2014/main" id="{DB54D9FB-1545-DFEF-2957-3CD134B63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4279" name="Rectangle 9">
            <a:extLst>
              <a:ext uri="{FF2B5EF4-FFF2-40B4-BE49-F238E27FC236}">
                <a16:creationId xmlns:a16="http://schemas.microsoft.com/office/drawing/2014/main" id="{C609126C-610D-A722-9983-52087D4FD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4280" name="Rectangle 10">
            <a:extLst>
              <a:ext uri="{FF2B5EF4-FFF2-40B4-BE49-F238E27FC236}">
                <a16:creationId xmlns:a16="http://schemas.microsoft.com/office/drawing/2014/main" id="{009DF15D-D4A5-45F6-238E-D971766FE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4281" name="Rectangle 11">
            <a:extLst>
              <a:ext uri="{FF2B5EF4-FFF2-40B4-BE49-F238E27FC236}">
                <a16:creationId xmlns:a16="http://schemas.microsoft.com/office/drawing/2014/main" id="{3FEA9C2E-047B-555E-D541-D3FCD425F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4282" name="Rectangle 12">
            <a:extLst>
              <a:ext uri="{FF2B5EF4-FFF2-40B4-BE49-F238E27FC236}">
                <a16:creationId xmlns:a16="http://schemas.microsoft.com/office/drawing/2014/main" id="{2BD9A78E-FCFE-8A0D-FCF9-F355C183A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4283" name="Rectangle 13">
            <a:extLst>
              <a:ext uri="{FF2B5EF4-FFF2-40B4-BE49-F238E27FC236}">
                <a16:creationId xmlns:a16="http://schemas.microsoft.com/office/drawing/2014/main" id="{F26A35C6-27D1-65EC-B2CE-F5A0E509F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4284" name="Rectangle 14">
            <a:extLst>
              <a:ext uri="{FF2B5EF4-FFF2-40B4-BE49-F238E27FC236}">
                <a16:creationId xmlns:a16="http://schemas.microsoft.com/office/drawing/2014/main" id="{E885A000-2889-3B91-1AE2-8F25EB767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grpSp>
        <p:nvGrpSpPr>
          <p:cNvPr id="54285" name="Group 15">
            <a:extLst>
              <a:ext uri="{FF2B5EF4-FFF2-40B4-BE49-F238E27FC236}">
                <a16:creationId xmlns:a16="http://schemas.microsoft.com/office/drawing/2014/main" id="{D07315BF-C036-E4D0-F4AF-3B4AD1F21B92}"/>
              </a:ext>
            </a:extLst>
          </p:cNvPr>
          <p:cNvGrpSpPr>
            <a:grpSpLocks/>
          </p:cNvGrpSpPr>
          <p:nvPr/>
        </p:nvGrpSpPr>
        <p:grpSpPr bwMode="auto">
          <a:xfrm>
            <a:off x="3886200" y="2286000"/>
            <a:ext cx="1371600" cy="4038600"/>
            <a:chOff x="1488" y="1440"/>
            <a:chExt cx="864" cy="2544"/>
          </a:xfrm>
        </p:grpSpPr>
        <p:sp>
          <p:nvSpPr>
            <p:cNvPr id="54287" name="Rectangle 16">
              <a:extLst>
                <a:ext uri="{FF2B5EF4-FFF2-40B4-BE49-F238E27FC236}">
                  <a16:creationId xmlns:a16="http://schemas.microsoft.com/office/drawing/2014/main" id="{932B3817-8876-2D92-AF22-3762BB999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9" y="1728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4288" name="Rectangle 17">
              <a:extLst>
                <a:ext uri="{FF2B5EF4-FFF2-40B4-BE49-F238E27FC236}">
                  <a16:creationId xmlns:a16="http://schemas.microsoft.com/office/drawing/2014/main" id="{03F85342-2704-60ED-C925-1A1D0E961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1440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54289" name="Line 18">
              <a:extLst>
                <a:ext uri="{FF2B5EF4-FFF2-40B4-BE49-F238E27FC236}">
                  <a16:creationId xmlns:a16="http://schemas.microsoft.com/office/drawing/2014/main" id="{E94E69E6-9CF3-4551-271D-CEC211FEE8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2976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4290" name="Oval 19">
              <a:extLst>
                <a:ext uri="{FF2B5EF4-FFF2-40B4-BE49-F238E27FC236}">
                  <a16:creationId xmlns:a16="http://schemas.microsoft.com/office/drawing/2014/main" id="{65CFDC5A-EC47-4418-F9CC-847DBE77E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3312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</p:grpSp>
      <p:sp>
        <p:nvSpPr>
          <p:cNvPr id="54286" name="Rectangle 20">
            <a:extLst>
              <a:ext uri="{FF2B5EF4-FFF2-40B4-BE49-F238E27FC236}">
                <a16:creationId xmlns:a16="http://schemas.microsoft.com/office/drawing/2014/main" id="{17C98B31-5CB0-2481-19CA-FD3DDF839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743201"/>
            <a:ext cx="152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GB" altLang="en-US" sz="1800"/>
              <a:t>anticodon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2">
            <a:extLst>
              <a:ext uri="{FF2B5EF4-FFF2-40B4-BE49-F238E27FC236}">
                <a16:creationId xmlns:a16="http://schemas.microsoft.com/office/drawing/2014/main" id="{C458578F-31BD-7FA6-9E50-577D9AB82391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2819400" cy="1981200"/>
            <a:chOff x="0" y="624"/>
            <a:chExt cx="1776" cy="1248"/>
          </a:xfrm>
        </p:grpSpPr>
        <p:sp>
          <p:nvSpPr>
            <p:cNvPr id="56338" name="Oval 3">
              <a:extLst>
                <a:ext uri="{FF2B5EF4-FFF2-40B4-BE49-F238E27FC236}">
                  <a16:creationId xmlns:a16="http://schemas.microsoft.com/office/drawing/2014/main" id="{25348572-1E2D-A3D9-49D5-44FAEB11B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6339" name="Oval 4">
              <a:extLst>
                <a:ext uri="{FF2B5EF4-FFF2-40B4-BE49-F238E27FC236}">
                  <a16:creationId xmlns:a16="http://schemas.microsoft.com/office/drawing/2014/main" id="{26AC61E8-6897-5AE7-9052-B8C7753F8D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56323" name="Rectangle 5">
            <a:extLst>
              <a:ext uri="{FF2B5EF4-FFF2-40B4-BE49-F238E27FC236}">
                <a16:creationId xmlns:a16="http://schemas.microsoft.com/office/drawing/2014/main" id="{8461149C-9D1A-9364-CBD8-28A8E066C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6324" name="Rectangle 6">
            <a:extLst>
              <a:ext uri="{FF2B5EF4-FFF2-40B4-BE49-F238E27FC236}">
                <a16:creationId xmlns:a16="http://schemas.microsoft.com/office/drawing/2014/main" id="{3CE064FE-C22E-2D34-3DB8-8A44804F2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6325" name="Rectangle 7">
            <a:extLst>
              <a:ext uri="{FF2B5EF4-FFF2-40B4-BE49-F238E27FC236}">
                <a16:creationId xmlns:a16="http://schemas.microsoft.com/office/drawing/2014/main" id="{FC2F6D54-C04D-B6B7-6C15-80D647136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6326" name="Rectangle 8">
            <a:extLst>
              <a:ext uri="{FF2B5EF4-FFF2-40B4-BE49-F238E27FC236}">
                <a16:creationId xmlns:a16="http://schemas.microsoft.com/office/drawing/2014/main" id="{440F15AE-FC75-5F23-4902-82158250D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6327" name="Rectangle 9">
            <a:extLst>
              <a:ext uri="{FF2B5EF4-FFF2-40B4-BE49-F238E27FC236}">
                <a16:creationId xmlns:a16="http://schemas.microsoft.com/office/drawing/2014/main" id="{218E9E8E-AA7E-2C2C-9183-6F19A76D8D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6328" name="Rectangle 10">
            <a:extLst>
              <a:ext uri="{FF2B5EF4-FFF2-40B4-BE49-F238E27FC236}">
                <a16:creationId xmlns:a16="http://schemas.microsoft.com/office/drawing/2014/main" id="{1DF9D427-70C7-31A9-EF81-7D253A632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6329" name="Rectangle 11">
            <a:extLst>
              <a:ext uri="{FF2B5EF4-FFF2-40B4-BE49-F238E27FC236}">
                <a16:creationId xmlns:a16="http://schemas.microsoft.com/office/drawing/2014/main" id="{B9532A39-4EB5-541B-12B9-C7A46E4EA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6330" name="Rectangle 12">
            <a:extLst>
              <a:ext uri="{FF2B5EF4-FFF2-40B4-BE49-F238E27FC236}">
                <a16:creationId xmlns:a16="http://schemas.microsoft.com/office/drawing/2014/main" id="{6EF77048-0269-8F38-58C9-82ECCD884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6331" name="Rectangle 13">
            <a:extLst>
              <a:ext uri="{FF2B5EF4-FFF2-40B4-BE49-F238E27FC236}">
                <a16:creationId xmlns:a16="http://schemas.microsoft.com/office/drawing/2014/main" id="{C1EE3056-42A7-CF89-D64F-0C29CD1BF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6332" name="Rectangle 14">
            <a:extLst>
              <a:ext uri="{FF2B5EF4-FFF2-40B4-BE49-F238E27FC236}">
                <a16:creationId xmlns:a16="http://schemas.microsoft.com/office/drawing/2014/main" id="{E66C46CE-7732-5567-A675-604B6C408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grpSp>
        <p:nvGrpSpPr>
          <p:cNvPr id="56333" name="Group 15">
            <a:extLst>
              <a:ext uri="{FF2B5EF4-FFF2-40B4-BE49-F238E27FC236}">
                <a16:creationId xmlns:a16="http://schemas.microsoft.com/office/drawing/2014/main" id="{3F88A89D-9A0C-8B56-7F0E-7AC82F399541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2133600"/>
            <a:ext cx="1371600" cy="4038600"/>
            <a:chOff x="816" y="1344"/>
            <a:chExt cx="864" cy="2544"/>
          </a:xfrm>
        </p:grpSpPr>
        <p:sp>
          <p:nvSpPr>
            <p:cNvPr id="56334" name="Rectangle 16">
              <a:extLst>
                <a:ext uri="{FF2B5EF4-FFF2-40B4-BE49-F238E27FC236}">
                  <a16:creationId xmlns:a16="http://schemas.microsoft.com/office/drawing/2014/main" id="{B047E111-42A7-4D35-1FE6-37CBAC75B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7" y="1632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6335" name="Rectangle 17">
              <a:extLst>
                <a:ext uri="{FF2B5EF4-FFF2-40B4-BE49-F238E27FC236}">
                  <a16:creationId xmlns:a16="http://schemas.microsoft.com/office/drawing/2014/main" id="{450316DF-2D86-2688-F1A4-28E16C195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1344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56336" name="Line 18">
              <a:extLst>
                <a:ext uri="{FF2B5EF4-FFF2-40B4-BE49-F238E27FC236}">
                  <a16:creationId xmlns:a16="http://schemas.microsoft.com/office/drawing/2014/main" id="{868A0509-8084-7B95-A909-675ED93331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2880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6337" name="Oval 19">
              <a:extLst>
                <a:ext uri="{FF2B5EF4-FFF2-40B4-BE49-F238E27FC236}">
                  <a16:creationId xmlns:a16="http://schemas.microsoft.com/office/drawing/2014/main" id="{2B0778F7-6837-CBF1-D9C0-90AFA4A49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3216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0" name="Group 2">
            <a:extLst>
              <a:ext uri="{FF2B5EF4-FFF2-40B4-BE49-F238E27FC236}">
                <a16:creationId xmlns:a16="http://schemas.microsoft.com/office/drawing/2014/main" id="{E4D77276-EE4F-2BE8-EC54-8CC191CFAF28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2819400" cy="1981200"/>
            <a:chOff x="0" y="624"/>
            <a:chExt cx="1776" cy="1248"/>
          </a:xfrm>
        </p:grpSpPr>
        <p:sp>
          <p:nvSpPr>
            <p:cNvPr id="58386" name="Oval 3">
              <a:extLst>
                <a:ext uri="{FF2B5EF4-FFF2-40B4-BE49-F238E27FC236}">
                  <a16:creationId xmlns:a16="http://schemas.microsoft.com/office/drawing/2014/main" id="{10E21424-98FE-3B85-02AA-687A199F8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8387" name="Oval 4">
              <a:extLst>
                <a:ext uri="{FF2B5EF4-FFF2-40B4-BE49-F238E27FC236}">
                  <a16:creationId xmlns:a16="http://schemas.microsoft.com/office/drawing/2014/main" id="{A8FA2976-6BC0-BE49-9E40-EAA46F441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58371" name="Rectangle 5">
            <a:extLst>
              <a:ext uri="{FF2B5EF4-FFF2-40B4-BE49-F238E27FC236}">
                <a16:creationId xmlns:a16="http://schemas.microsoft.com/office/drawing/2014/main" id="{91C5D655-2E37-B61D-85B0-6CAABF027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8372" name="Rectangle 6">
            <a:extLst>
              <a:ext uri="{FF2B5EF4-FFF2-40B4-BE49-F238E27FC236}">
                <a16:creationId xmlns:a16="http://schemas.microsoft.com/office/drawing/2014/main" id="{B41CFD1D-F4C9-3C82-2AB8-28D96F16C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8373" name="Rectangle 7">
            <a:extLst>
              <a:ext uri="{FF2B5EF4-FFF2-40B4-BE49-F238E27FC236}">
                <a16:creationId xmlns:a16="http://schemas.microsoft.com/office/drawing/2014/main" id="{6ED8D3E7-B106-80BC-20A2-4CFDE09D14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8374" name="Rectangle 8">
            <a:extLst>
              <a:ext uri="{FF2B5EF4-FFF2-40B4-BE49-F238E27FC236}">
                <a16:creationId xmlns:a16="http://schemas.microsoft.com/office/drawing/2014/main" id="{C88EA6C1-DE71-D709-896A-6D7342B3D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8375" name="Rectangle 9">
            <a:extLst>
              <a:ext uri="{FF2B5EF4-FFF2-40B4-BE49-F238E27FC236}">
                <a16:creationId xmlns:a16="http://schemas.microsoft.com/office/drawing/2014/main" id="{A7AF8234-8DEA-6EA4-9C6B-E6399A17B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8376" name="Rectangle 10">
            <a:extLst>
              <a:ext uri="{FF2B5EF4-FFF2-40B4-BE49-F238E27FC236}">
                <a16:creationId xmlns:a16="http://schemas.microsoft.com/office/drawing/2014/main" id="{3BAF38D2-65F2-93E0-9A68-BB55EFA10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8377" name="Rectangle 11">
            <a:extLst>
              <a:ext uri="{FF2B5EF4-FFF2-40B4-BE49-F238E27FC236}">
                <a16:creationId xmlns:a16="http://schemas.microsoft.com/office/drawing/2014/main" id="{CE3B868B-A0C7-9E5E-06C4-3A3D73BE8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8378" name="Rectangle 12">
            <a:extLst>
              <a:ext uri="{FF2B5EF4-FFF2-40B4-BE49-F238E27FC236}">
                <a16:creationId xmlns:a16="http://schemas.microsoft.com/office/drawing/2014/main" id="{B0746D34-4CC1-30A4-437C-39F9A0083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8379" name="Rectangle 13">
            <a:extLst>
              <a:ext uri="{FF2B5EF4-FFF2-40B4-BE49-F238E27FC236}">
                <a16:creationId xmlns:a16="http://schemas.microsoft.com/office/drawing/2014/main" id="{E7651F74-E2E6-1E52-AE70-C11F5248E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58380" name="Rectangle 14">
            <a:extLst>
              <a:ext uri="{FF2B5EF4-FFF2-40B4-BE49-F238E27FC236}">
                <a16:creationId xmlns:a16="http://schemas.microsoft.com/office/drawing/2014/main" id="{7AD1E3B4-D8FB-334B-AA8F-42DDF0F1F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grpSp>
        <p:nvGrpSpPr>
          <p:cNvPr id="58381" name="Group 15">
            <a:extLst>
              <a:ext uri="{FF2B5EF4-FFF2-40B4-BE49-F238E27FC236}">
                <a16:creationId xmlns:a16="http://schemas.microsoft.com/office/drawing/2014/main" id="{6DA04B23-E4C4-F4A0-F673-E44B503B931D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1905000"/>
            <a:ext cx="1371600" cy="4038600"/>
            <a:chOff x="336" y="1200"/>
            <a:chExt cx="864" cy="2544"/>
          </a:xfrm>
        </p:grpSpPr>
        <p:sp>
          <p:nvSpPr>
            <p:cNvPr id="58382" name="Rectangle 16">
              <a:extLst>
                <a:ext uri="{FF2B5EF4-FFF2-40B4-BE49-F238E27FC236}">
                  <a16:creationId xmlns:a16="http://schemas.microsoft.com/office/drawing/2014/main" id="{9DC79D37-5629-45A9-1267-C97E6EC96D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" y="1488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8383" name="Rectangle 17">
              <a:extLst>
                <a:ext uri="{FF2B5EF4-FFF2-40B4-BE49-F238E27FC236}">
                  <a16:creationId xmlns:a16="http://schemas.microsoft.com/office/drawing/2014/main" id="{9A01BBE6-7C2A-0EAC-6341-9F85C6FAF8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200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58384" name="Line 18">
              <a:extLst>
                <a:ext uri="{FF2B5EF4-FFF2-40B4-BE49-F238E27FC236}">
                  <a16:creationId xmlns:a16="http://schemas.microsoft.com/office/drawing/2014/main" id="{6995B4E3-10E6-5ACB-8A5F-ED342F0F94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736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8385" name="Oval 19">
              <a:extLst>
                <a:ext uri="{FF2B5EF4-FFF2-40B4-BE49-F238E27FC236}">
                  <a16:creationId xmlns:a16="http://schemas.microsoft.com/office/drawing/2014/main" id="{0C7F1A88-60EE-9769-9EF5-38C8AAE4D9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3072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8" name="Group 2">
            <a:extLst>
              <a:ext uri="{FF2B5EF4-FFF2-40B4-BE49-F238E27FC236}">
                <a16:creationId xmlns:a16="http://schemas.microsoft.com/office/drawing/2014/main" id="{C4892D71-6FCC-CCE9-4967-2ECF3A2192F6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2819400" cy="1981200"/>
            <a:chOff x="0" y="624"/>
            <a:chExt cx="1776" cy="1248"/>
          </a:xfrm>
        </p:grpSpPr>
        <p:sp>
          <p:nvSpPr>
            <p:cNvPr id="60435" name="Oval 3">
              <a:extLst>
                <a:ext uri="{FF2B5EF4-FFF2-40B4-BE49-F238E27FC236}">
                  <a16:creationId xmlns:a16="http://schemas.microsoft.com/office/drawing/2014/main" id="{881BE13C-31D4-EBD6-33A9-27F7C2D5F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0436" name="Oval 4">
              <a:extLst>
                <a:ext uri="{FF2B5EF4-FFF2-40B4-BE49-F238E27FC236}">
                  <a16:creationId xmlns:a16="http://schemas.microsoft.com/office/drawing/2014/main" id="{83F6BAE4-6591-7C1B-CBC9-16593C52AE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60419" name="Rectangle 5">
            <a:extLst>
              <a:ext uri="{FF2B5EF4-FFF2-40B4-BE49-F238E27FC236}">
                <a16:creationId xmlns:a16="http://schemas.microsoft.com/office/drawing/2014/main" id="{C655C3EE-3C20-7F7A-4E4A-427B231D5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0420" name="Rectangle 6">
            <a:extLst>
              <a:ext uri="{FF2B5EF4-FFF2-40B4-BE49-F238E27FC236}">
                <a16:creationId xmlns:a16="http://schemas.microsoft.com/office/drawing/2014/main" id="{63545EA4-D5D4-7089-0C28-1F89997AA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0421" name="Rectangle 7">
            <a:extLst>
              <a:ext uri="{FF2B5EF4-FFF2-40B4-BE49-F238E27FC236}">
                <a16:creationId xmlns:a16="http://schemas.microsoft.com/office/drawing/2014/main" id="{DA376252-2B20-587D-A38B-FDB095675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0422" name="Rectangle 8">
            <a:extLst>
              <a:ext uri="{FF2B5EF4-FFF2-40B4-BE49-F238E27FC236}">
                <a16:creationId xmlns:a16="http://schemas.microsoft.com/office/drawing/2014/main" id="{3C8DAD19-390E-58B5-0D69-22C7AE647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0423" name="Rectangle 9">
            <a:extLst>
              <a:ext uri="{FF2B5EF4-FFF2-40B4-BE49-F238E27FC236}">
                <a16:creationId xmlns:a16="http://schemas.microsoft.com/office/drawing/2014/main" id="{A6AC9427-3D48-E0B8-EE41-33F551EB4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0424" name="Rectangle 10">
            <a:extLst>
              <a:ext uri="{FF2B5EF4-FFF2-40B4-BE49-F238E27FC236}">
                <a16:creationId xmlns:a16="http://schemas.microsoft.com/office/drawing/2014/main" id="{F73F5345-E784-0ED6-FAEE-1C3ED59C3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0425" name="Rectangle 11">
            <a:extLst>
              <a:ext uri="{FF2B5EF4-FFF2-40B4-BE49-F238E27FC236}">
                <a16:creationId xmlns:a16="http://schemas.microsoft.com/office/drawing/2014/main" id="{28506EAE-5398-24C8-A0B6-6DD054C14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0426" name="Rectangle 12">
            <a:extLst>
              <a:ext uri="{FF2B5EF4-FFF2-40B4-BE49-F238E27FC236}">
                <a16:creationId xmlns:a16="http://schemas.microsoft.com/office/drawing/2014/main" id="{E87EFD8F-6718-5A27-7810-550EB494F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0427" name="Rectangle 13">
            <a:extLst>
              <a:ext uri="{FF2B5EF4-FFF2-40B4-BE49-F238E27FC236}">
                <a16:creationId xmlns:a16="http://schemas.microsoft.com/office/drawing/2014/main" id="{C2C429C3-1685-D687-59D5-2C5149F8F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0428" name="Rectangle 14">
            <a:extLst>
              <a:ext uri="{FF2B5EF4-FFF2-40B4-BE49-F238E27FC236}">
                <a16:creationId xmlns:a16="http://schemas.microsoft.com/office/drawing/2014/main" id="{39C973B3-6323-9168-DF71-F9B8996B4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grpSp>
        <p:nvGrpSpPr>
          <p:cNvPr id="60429" name="Group 15">
            <a:extLst>
              <a:ext uri="{FF2B5EF4-FFF2-40B4-BE49-F238E27FC236}">
                <a16:creationId xmlns:a16="http://schemas.microsoft.com/office/drawing/2014/main" id="{CB970413-636A-1DD5-1959-E9E2B9922D64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1828800"/>
            <a:ext cx="1371600" cy="4038600"/>
            <a:chOff x="192" y="1152"/>
            <a:chExt cx="864" cy="2544"/>
          </a:xfrm>
        </p:grpSpPr>
        <p:sp>
          <p:nvSpPr>
            <p:cNvPr id="60431" name="Rectangle 16">
              <a:extLst>
                <a:ext uri="{FF2B5EF4-FFF2-40B4-BE49-F238E27FC236}">
                  <a16:creationId xmlns:a16="http://schemas.microsoft.com/office/drawing/2014/main" id="{D5ED40C3-F580-7E56-590C-3B584EFF0C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0432" name="Rectangle 17">
              <a:extLst>
                <a:ext uri="{FF2B5EF4-FFF2-40B4-BE49-F238E27FC236}">
                  <a16:creationId xmlns:a16="http://schemas.microsoft.com/office/drawing/2014/main" id="{83A6C55B-F8A5-A060-3C69-41A0C9585D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60433" name="Line 18">
              <a:extLst>
                <a:ext uri="{FF2B5EF4-FFF2-40B4-BE49-F238E27FC236}">
                  <a16:creationId xmlns:a16="http://schemas.microsoft.com/office/drawing/2014/main" id="{45CCF38A-B13D-9B07-0B85-68C8B71BF9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0434" name="Oval 19">
              <a:extLst>
                <a:ext uri="{FF2B5EF4-FFF2-40B4-BE49-F238E27FC236}">
                  <a16:creationId xmlns:a16="http://schemas.microsoft.com/office/drawing/2014/main" id="{8188D5C7-27F2-1B08-3824-B10DF3F43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</p:grpSp>
      <p:sp>
        <p:nvSpPr>
          <p:cNvPr id="60430" name="Rectangle 20">
            <a:extLst>
              <a:ext uri="{FF2B5EF4-FFF2-40B4-BE49-F238E27FC236}">
                <a16:creationId xmlns:a16="http://schemas.microsoft.com/office/drawing/2014/main" id="{7C0FB9A3-FE17-04BA-891A-457A37C29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819401"/>
            <a:ext cx="4114800" cy="2062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the complementary anticodon is attracted to the first codon on the mRNA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2">
            <a:extLst>
              <a:ext uri="{FF2B5EF4-FFF2-40B4-BE49-F238E27FC236}">
                <a16:creationId xmlns:a16="http://schemas.microsoft.com/office/drawing/2014/main" id="{31426003-A103-C79D-C9C9-3D2FCEBD98E3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2819400" cy="1981200"/>
            <a:chOff x="0" y="624"/>
            <a:chExt cx="1776" cy="1248"/>
          </a:xfrm>
        </p:grpSpPr>
        <p:sp>
          <p:nvSpPr>
            <p:cNvPr id="62487" name="Oval 3">
              <a:extLst>
                <a:ext uri="{FF2B5EF4-FFF2-40B4-BE49-F238E27FC236}">
                  <a16:creationId xmlns:a16="http://schemas.microsoft.com/office/drawing/2014/main" id="{0CEEBDEE-485A-8B52-1EC1-3A3D8C1B6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2488" name="Oval 4">
              <a:extLst>
                <a:ext uri="{FF2B5EF4-FFF2-40B4-BE49-F238E27FC236}">
                  <a16:creationId xmlns:a16="http://schemas.microsoft.com/office/drawing/2014/main" id="{82690196-FE3E-7276-6FBD-20DC9A0968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62467" name="Rectangle 5">
            <a:extLst>
              <a:ext uri="{FF2B5EF4-FFF2-40B4-BE49-F238E27FC236}">
                <a16:creationId xmlns:a16="http://schemas.microsoft.com/office/drawing/2014/main" id="{0696D978-095D-6378-5706-DC5CB7114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2468" name="Rectangle 6">
            <a:extLst>
              <a:ext uri="{FF2B5EF4-FFF2-40B4-BE49-F238E27FC236}">
                <a16:creationId xmlns:a16="http://schemas.microsoft.com/office/drawing/2014/main" id="{1FF87B28-2575-54E2-26E1-AFC995D49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2469" name="Rectangle 7">
            <a:extLst>
              <a:ext uri="{FF2B5EF4-FFF2-40B4-BE49-F238E27FC236}">
                <a16:creationId xmlns:a16="http://schemas.microsoft.com/office/drawing/2014/main" id="{B4DF1C80-3FB1-417E-224D-C517200F0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2470" name="Rectangle 8">
            <a:extLst>
              <a:ext uri="{FF2B5EF4-FFF2-40B4-BE49-F238E27FC236}">
                <a16:creationId xmlns:a16="http://schemas.microsoft.com/office/drawing/2014/main" id="{6361A934-51AA-AECE-285A-FDC4CB0D0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2471" name="Rectangle 9">
            <a:extLst>
              <a:ext uri="{FF2B5EF4-FFF2-40B4-BE49-F238E27FC236}">
                <a16:creationId xmlns:a16="http://schemas.microsoft.com/office/drawing/2014/main" id="{CCA8533E-30CF-6176-7B58-90E0D2D7C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2472" name="Rectangle 10">
            <a:extLst>
              <a:ext uri="{FF2B5EF4-FFF2-40B4-BE49-F238E27FC236}">
                <a16:creationId xmlns:a16="http://schemas.microsoft.com/office/drawing/2014/main" id="{2C9315E2-39A0-2647-CFED-C4A36A3C9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2473" name="Rectangle 11">
            <a:extLst>
              <a:ext uri="{FF2B5EF4-FFF2-40B4-BE49-F238E27FC236}">
                <a16:creationId xmlns:a16="http://schemas.microsoft.com/office/drawing/2014/main" id="{89C602A3-FF40-6D0B-00D2-F689F0673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2474" name="Rectangle 12">
            <a:extLst>
              <a:ext uri="{FF2B5EF4-FFF2-40B4-BE49-F238E27FC236}">
                <a16:creationId xmlns:a16="http://schemas.microsoft.com/office/drawing/2014/main" id="{1946022B-4F09-13DF-DB9E-1772FD0D0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2475" name="Rectangle 13">
            <a:extLst>
              <a:ext uri="{FF2B5EF4-FFF2-40B4-BE49-F238E27FC236}">
                <a16:creationId xmlns:a16="http://schemas.microsoft.com/office/drawing/2014/main" id="{F753ECE8-B9CA-7013-2B59-1836B89DF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2476" name="Rectangle 14">
            <a:extLst>
              <a:ext uri="{FF2B5EF4-FFF2-40B4-BE49-F238E27FC236}">
                <a16:creationId xmlns:a16="http://schemas.microsoft.com/office/drawing/2014/main" id="{98C5E736-1261-208F-1F0D-C4918D600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grpSp>
        <p:nvGrpSpPr>
          <p:cNvPr id="62477" name="Group 15">
            <a:extLst>
              <a:ext uri="{FF2B5EF4-FFF2-40B4-BE49-F238E27FC236}">
                <a16:creationId xmlns:a16="http://schemas.microsoft.com/office/drawing/2014/main" id="{B05E6EC0-15B9-2C27-3800-92312ACFF921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1828800"/>
            <a:ext cx="1371600" cy="4038600"/>
            <a:chOff x="192" y="1152"/>
            <a:chExt cx="864" cy="2544"/>
          </a:xfrm>
        </p:grpSpPr>
        <p:sp>
          <p:nvSpPr>
            <p:cNvPr id="62483" name="Rectangle 16">
              <a:extLst>
                <a:ext uri="{FF2B5EF4-FFF2-40B4-BE49-F238E27FC236}">
                  <a16:creationId xmlns:a16="http://schemas.microsoft.com/office/drawing/2014/main" id="{880EA3F3-9457-6FAE-9A0A-93078DF4D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2484" name="Rectangle 17">
              <a:extLst>
                <a:ext uri="{FF2B5EF4-FFF2-40B4-BE49-F238E27FC236}">
                  <a16:creationId xmlns:a16="http://schemas.microsoft.com/office/drawing/2014/main" id="{774DA874-1A48-BDB9-20AB-B4FDD5C45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62485" name="Line 18">
              <a:extLst>
                <a:ext uri="{FF2B5EF4-FFF2-40B4-BE49-F238E27FC236}">
                  <a16:creationId xmlns:a16="http://schemas.microsoft.com/office/drawing/2014/main" id="{8FB203A9-ABE6-C767-E65C-C918B4158B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2486" name="Oval 19">
              <a:extLst>
                <a:ext uri="{FF2B5EF4-FFF2-40B4-BE49-F238E27FC236}">
                  <a16:creationId xmlns:a16="http://schemas.microsoft.com/office/drawing/2014/main" id="{30AF6161-7F46-9F2E-FCA8-047459212D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</p:grpSp>
      <p:grpSp>
        <p:nvGrpSpPr>
          <p:cNvPr id="62478" name="Group 20">
            <a:extLst>
              <a:ext uri="{FF2B5EF4-FFF2-40B4-BE49-F238E27FC236}">
                <a16:creationId xmlns:a16="http://schemas.microsoft.com/office/drawing/2014/main" id="{96EA5200-295B-0B1B-744A-64D7FA26819D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2286000"/>
            <a:ext cx="1371600" cy="4038600"/>
            <a:chOff x="1728" y="1440"/>
            <a:chExt cx="864" cy="2544"/>
          </a:xfrm>
        </p:grpSpPr>
        <p:sp>
          <p:nvSpPr>
            <p:cNvPr id="62479" name="Rectangle 21">
              <a:extLst>
                <a:ext uri="{FF2B5EF4-FFF2-40B4-BE49-F238E27FC236}">
                  <a16:creationId xmlns:a16="http://schemas.microsoft.com/office/drawing/2014/main" id="{23ABE31B-FCE6-E7DD-D9AB-583EAA4DE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9" y="1728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2480" name="Rectangle 22">
              <a:extLst>
                <a:ext uri="{FF2B5EF4-FFF2-40B4-BE49-F238E27FC236}">
                  <a16:creationId xmlns:a16="http://schemas.microsoft.com/office/drawing/2014/main" id="{0FEA0BEE-F7CF-126F-22D6-9EAA0B0286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1440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G C U</a:t>
              </a:r>
            </a:p>
          </p:txBody>
        </p:sp>
        <p:sp>
          <p:nvSpPr>
            <p:cNvPr id="62481" name="Line 23">
              <a:extLst>
                <a:ext uri="{FF2B5EF4-FFF2-40B4-BE49-F238E27FC236}">
                  <a16:creationId xmlns:a16="http://schemas.microsoft.com/office/drawing/2014/main" id="{1F0C5C29-75B8-2F4D-8728-8E3A14FD0F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2976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2482" name="Oval 24">
              <a:extLst>
                <a:ext uri="{FF2B5EF4-FFF2-40B4-BE49-F238E27FC236}">
                  <a16:creationId xmlns:a16="http://schemas.microsoft.com/office/drawing/2014/main" id="{58B787D5-6DD5-5726-9024-856BB11A2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3312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2</a:t>
              </a: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4" name="Group 2">
            <a:extLst>
              <a:ext uri="{FF2B5EF4-FFF2-40B4-BE49-F238E27FC236}">
                <a16:creationId xmlns:a16="http://schemas.microsoft.com/office/drawing/2014/main" id="{C338B3F6-B096-19C5-F7CA-4ADD1CAF5F57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2819400" cy="1981200"/>
            <a:chOff x="0" y="624"/>
            <a:chExt cx="1776" cy="1248"/>
          </a:xfrm>
        </p:grpSpPr>
        <p:sp>
          <p:nvSpPr>
            <p:cNvPr id="64535" name="Oval 3">
              <a:extLst>
                <a:ext uri="{FF2B5EF4-FFF2-40B4-BE49-F238E27FC236}">
                  <a16:creationId xmlns:a16="http://schemas.microsoft.com/office/drawing/2014/main" id="{35718D8A-8949-D388-2FFF-135E8448C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4536" name="Oval 4">
              <a:extLst>
                <a:ext uri="{FF2B5EF4-FFF2-40B4-BE49-F238E27FC236}">
                  <a16:creationId xmlns:a16="http://schemas.microsoft.com/office/drawing/2014/main" id="{7296EABE-820E-A216-5A7D-6D7CF9F01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64515" name="Rectangle 5">
            <a:extLst>
              <a:ext uri="{FF2B5EF4-FFF2-40B4-BE49-F238E27FC236}">
                <a16:creationId xmlns:a16="http://schemas.microsoft.com/office/drawing/2014/main" id="{115804AD-9F5D-7056-CC3A-D5ABCFBB8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4516" name="Rectangle 6">
            <a:extLst>
              <a:ext uri="{FF2B5EF4-FFF2-40B4-BE49-F238E27FC236}">
                <a16:creationId xmlns:a16="http://schemas.microsoft.com/office/drawing/2014/main" id="{12761BEA-043F-EB68-E1AA-E7F5D8708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4517" name="Rectangle 7">
            <a:extLst>
              <a:ext uri="{FF2B5EF4-FFF2-40B4-BE49-F238E27FC236}">
                <a16:creationId xmlns:a16="http://schemas.microsoft.com/office/drawing/2014/main" id="{67CF450C-BD61-48A4-2DDB-A55AB98480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4518" name="Rectangle 8">
            <a:extLst>
              <a:ext uri="{FF2B5EF4-FFF2-40B4-BE49-F238E27FC236}">
                <a16:creationId xmlns:a16="http://schemas.microsoft.com/office/drawing/2014/main" id="{CEEE9561-E27F-EA72-EE17-64711EB5A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4519" name="Rectangle 9">
            <a:extLst>
              <a:ext uri="{FF2B5EF4-FFF2-40B4-BE49-F238E27FC236}">
                <a16:creationId xmlns:a16="http://schemas.microsoft.com/office/drawing/2014/main" id="{63E2F18F-EDB3-7513-94C1-BFAC88044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4520" name="Rectangle 10">
            <a:extLst>
              <a:ext uri="{FF2B5EF4-FFF2-40B4-BE49-F238E27FC236}">
                <a16:creationId xmlns:a16="http://schemas.microsoft.com/office/drawing/2014/main" id="{BEA7A96D-71AD-0D8E-97F0-2C3AA2DCA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4521" name="Rectangle 11">
            <a:extLst>
              <a:ext uri="{FF2B5EF4-FFF2-40B4-BE49-F238E27FC236}">
                <a16:creationId xmlns:a16="http://schemas.microsoft.com/office/drawing/2014/main" id="{C14A9731-C9E1-EEB3-A9F3-9ECB3FE0A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4522" name="Rectangle 12">
            <a:extLst>
              <a:ext uri="{FF2B5EF4-FFF2-40B4-BE49-F238E27FC236}">
                <a16:creationId xmlns:a16="http://schemas.microsoft.com/office/drawing/2014/main" id="{74CFFD87-F7F4-4806-0A87-BE407F736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4523" name="Rectangle 13">
            <a:extLst>
              <a:ext uri="{FF2B5EF4-FFF2-40B4-BE49-F238E27FC236}">
                <a16:creationId xmlns:a16="http://schemas.microsoft.com/office/drawing/2014/main" id="{2599B5B9-7ABF-9625-6CF0-8F2278310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4524" name="Rectangle 14">
            <a:extLst>
              <a:ext uri="{FF2B5EF4-FFF2-40B4-BE49-F238E27FC236}">
                <a16:creationId xmlns:a16="http://schemas.microsoft.com/office/drawing/2014/main" id="{85609BAB-EC48-5D35-5F31-65222C33D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grpSp>
        <p:nvGrpSpPr>
          <p:cNvPr id="64525" name="Group 15">
            <a:extLst>
              <a:ext uri="{FF2B5EF4-FFF2-40B4-BE49-F238E27FC236}">
                <a16:creationId xmlns:a16="http://schemas.microsoft.com/office/drawing/2014/main" id="{D275CCC6-0DFB-55BD-2FB8-641B5CA8BA23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1828800"/>
            <a:ext cx="1371600" cy="4038600"/>
            <a:chOff x="192" y="1152"/>
            <a:chExt cx="864" cy="2544"/>
          </a:xfrm>
        </p:grpSpPr>
        <p:sp>
          <p:nvSpPr>
            <p:cNvPr id="64531" name="Rectangle 16">
              <a:extLst>
                <a:ext uri="{FF2B5EF4-FFF2-40B4-BE49-F238E27FC236}">
                  <a16:creationId xmlns:a16="http://schemas.microsoft.com/office/drawing/2014/main" id="{F230279C-C6CD-5481-5350-C0925B7613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4532" name="Rectangle 17">
              <a:extLst>
                <a:ext uri="{FF2B5EF4-FFF2-40B4-BE49-F238E27FC236}">
                  <a16:creationId xmlns:a16="http://schemas.microsoft.com/office/drawing/2014/main" id="{B69E17E7-841A-DFA0-C328-0521D32EE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64533" name="Line 18">
              <a:extLst>
                <a:ext uri="{FF2B5EF4-FFF2-40B4-BE49-F238E27FC236}">
                  <a16:creationId xmlns:a16="http://schemas.microsoft.com/office/drawing/2014/main" id="{012179F5-92EC-878E-85F1-836384A30E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4534" name="Oval 19">
              <a:extLst>
                <a:ext uri="{FF2B5EF4-FFF2-40B4-BE49-F238E27FC236}">
                  <a16:creationId xmlns:a16="http://schemas.microsoft.com/office/drawing/2014/main" id="{DB027716-0E34-F7CA-EAF5-CFDDE42386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</p:grpSp>
      <p:grpSp>
        <p:nvGrpSpPr>
          <p:cNvPr id="64526" name="Group 20">
            <a:extLst>
              <a:ext uri="{FF2B5EF4-FFF2-40B4-BE49-F238E27FC236}">
                <a16:creationId xmlns:a16="http://schemas.microsoft.com/office/drawing/2014/main" id="{F07A34F2-5567-67A3-B58E-65EB24147DAE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2133600"/>
            <a:ext cx="1371600" cy="4038600"/>
            <a:chOff x="1248" y="1344"/>
            <a:chExt cx="864" cy="2544"/>
          </a:xfrm>
        </p:grpSpPr>
        <p:sp>
          <p:nvSpPr>
            <p:cNvPr id="64527" name="Rectangle 21">
              <a:extLst>
                <a:ext uri="{FF2B5EF4-FFF2-40B4-BE49-F238E27FC236}">
                  <a16:creationId xmlns:a16="http://schemas.microsoft.com/office/drawing/2014/main" id="{97BC1AEC-FF85-B785-0CA4-C92E57C8D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9" y="1632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4528" name="Rectangle 22">
              <a:extLst>
                <a:ext uri="{FF2B5EF4-FFF2-40B4-BE49-F238E27FC236}">
                  <a16:creationId xmlns:a16="http://schemas.microsoft.com/office/drawing/2014/main" id="{9CDC7986-1264-A80B-6514-058EE707AC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1344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G C U</a:t>
              </a:r>
            </a:p>
          </p:txBody>
        </p:sp>
        <p:sp>
          <p:nvSpPr>
            <p:cNvPr id="64529" name="Line 23">
              <a:extLst>
                <a:ext uri="{FF2B5EF4-FFF2-40B4-BE49-F238E27FC236}">
                  <a16:creationId xmlns:a16="http://schemas.microsoft.com/office/drawing/2014/main" id="{F16D4518-DFD3-F136-2BFC-D3C84E76B3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2880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4530" name="Oval 24">
              <a:extLst>
                <a:ext uri="{FF2B5EF4-FFF2-40B4-BE49-F238E27FC236}">
                  <a16:creationId xmlns:a16="http://schemas.microsoft.com/office/drawing/2014/main" id="{8D22E765-F946-8A30-A5B3-F02C4B0C2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3216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2</a:t>
              </a: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Group 2">
            <a:extLst>
              <a:ext uri="{FF2B5EF4-FFF2-40B4-BE49-F238E27FC236}">
                <a16:creationId xmlns:a16="http://schemas.microsoft.com/office/drawing/2014/main" id="{2EE59141-E660-1B02-9148-CC6F109B337B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2819400" cy="1981200"/>
            <a:chOff x="0" y="624"/>
            <a:chExt cx="1776" cy="1248"/>
          </a:xfrm>
        </p:grpSpPr>
        <p:sp>
          <p:nvSpPr>
            <p:cNvPr id="66583" name="Oval 3">
              <a:extLst>
                <a:ext uri="{FF2B5EF4-FFF2-40B4-BE49-F238E27FC236}">
                  <a16:creationId xmlns:a16="http://schemas.microsoft.com/office/drawing/2014/main" id="{32AAC299-E03D-3E90-D033-509FA8F27D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6584" name="Oval 4">
              <a:extLst>
                <a:ext uri="{FF2B5EF4-FFF2-40B4-BE49-F238E27FC236}">
                  <a16:creationId xmlns:a16="http://schemas.microsoft.com/office/drawing/2014/main" id="{4A5CA9B0-454B-FBE6-D592-073440A43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66563" name="Rectangle 5">
            <a:extLst>
              <a:ext uri="{FF2B5EF4-FFF2-40B4-BE49-F238E27FC236}">
                <a16:creationId xmlns:a16="http://schemas.microsoft.com/office/drawing/2014/main" id="{63DDFB23-5D56-9B01-9726-CC27D284B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6564" name="Rectangle 6">
            <a:extLst>
              <a:ext uri="{FF2B5EF4-FFF2-40B4-BE49-F238E27FC236}">
                <a16:creationId xmlns:a16="http://schemas.microsoft.com/office/drawing/2014/main" id="{D5328269-F8D1-06A6-3ECA-027C522D1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6565" name="Rectangle 7">
            <a:extLst>
              <a:ext uri="{FF2B5EF4-FFF2-40B4-BE49-F238E27FC236}">
                <a16:creationId xmlns:a16="http://schemas.microsoft.com/office/drawing/2014/main" id="{F3AC4D1C-95F2-7892-D3B6-43C333849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6566" name="Rectangle 8">
            <a:extLst>
              <a:ext uri="{FF2B5EF4-FFF2-40B4-BE49-F238E27FC236}">
                <a16:creationId xmlns:a16="http://schemas.microsoft.com/office/drawing/2014/main" id="{32888378-287C-5DEB-9D6F-344F4ED88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6567" name="Rectangle 9">
            <a:extLst>
              <a:ext uri="{FF2B5EF4-FFF2-40B4-BE49-F238E27FC236}">
                <a16:creationId xmlns:a16="http://schemas.microsoft.com/office/drawing/2014/main" id="{39D2CDE3-CA20-CFD2-7B66-B88D28A3B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6568" name="Rectangle 10">
            <a:extLst>
              <a:ext uri="{FF2B5EF4-FFF2-40B4-BE49-F238E27FC236}">
                <a16:creationId xmlns:a16="http://schemas.microsoft.com/office/drawing/2014/main" id="{18A7913D-60CA-94DC-4644-052CDAA65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6569" name="Rectangle 11">
            <a:extLst>
              <a:ext uri="{FF2B5EF4-FFF2-40B4-BE49-F238E27FC236}">
                <a16:creationId xmlns:a16="http://schemas.microsoft.com/office/drawing/2014/main" id="{E86C8283-D25E-6343-6BBC-DBB95F421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6570" name="Rectangle 12">
            <a:extLst>
              <a:ext uri="{FF2B5EF4-FFF2-40B4-BE49-F238E27FC236}">
                <a16:creationId xmlns:a16="http://schemas.microsoft.com/office/drawing/2014/main" id="{2EF56507-5219-296C-5961-77078C875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6571" name="Rectangle 13">
            <a:extLst>
              <a:ext uri="{FF2B5EF4-FFF2-40B4-BE49-F238E27FC236}">
                <a16:creationId xmlns:a16="http://schemas.microsoft.com/office/drawing/2014/main" id="{2AE2497F-469E-79FB-0DF8-874476694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6572" name="Rectangle 14">
            <a:extLst>
              <a:ext uri="{FF2B5EF4-FFF2-40B4-BE49-F238E27FC236}">
                <a16:creationId xmlns:a16="http://schemas.microsoft.com/office/drawing/2014/main" id="{D8D54653-845A-B747-A476-76A279B72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grpSp>
        <p:nvGrpSpPr>
          <p:cNvPr id="66573" name="Group 15">
            <a:extLst>
              <a:ext uri="{FF2B5EF4-FFF2-40B4-BE49-F238E27FC236}">
                <a16:creationId xmlns:a16="http://schemas.microsoft.com/office/drawing/2014/main" id="{A43D53D1-DE26-6764-0B95-C8608CE53EE6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1828800"/>
            <a:ext cx="1371600" cy="4038600"/>
            <a:chOff x="192" y="1152"/>
            <a:chExt cx="864" cy="2544"/>
          </a:xfrm>
        </p:grpSpPr>
        <p:sp>
          <p:nvSpPr>
            <p:cNvPr id="66579" name="Rectangle 16">
              <a:extLst>
                <a:ext uri="{FF2B5EF4-FFF2-40B4-BE49-F238E27FC236}">
                  <a16:creationId xmlns:a16="http://schemas.microsoft.com/office/drawing/2014/main" id="{7B354F06-5553-2D83-EFB8-80BB53811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6580" name="Rectangle 17">
              <a:extLst>
                <a:ext uri="{FF2B5EF4-FFF2-40B4-BE49-F238E27FC236}">
                  <a16:creationId xmlns:a16="http://schemas.microsoft.com/office/drawing/2014/main" id="{FA3DD2DA-7701-9BCD-ADA4-A279FE5BC0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66581" name="Line 18">
              <a:extLst>
                <a:ext uri="{FF2B5EF4-FFF2-40B4-BE49-F238E27FC236}">
                  <a16:creationId xmlns:a16="http://schemas.microsoft.com/office/drawing/2014/main" id="{6604EA21-3D3A-691D-DBD5-944EC6EB9C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6582" name="Oval 19">
              <a:extLst>
                <a:ext uri="{FF2B5EF4-FFF2-40B4-BE49-F238E27FC236}">
                  <a16:creationId xmlns:a16="http://schemas.microsoft.com/office/drawing/2014/main" id="{4770C180-C1DA-5C44-8CE3-D0C8D4F74D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</p:grpSp>
      <p:grpSp>
        <p:nvGrpSpPr>
          <p:cNvPr id="66574" name="Group 20">
            <a:extLst>
              <a:ext uri="{FF2B5EF4-FFF2-40B4-BE49-F238E27FC236}">
                <a16:creationId xmlns:a16="http://schemas.microsoft.com/office/drawing/2014/main" id="{19916E8B-4A77-426E-6EDE-4655B225F61B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1981200"/>
            <a:ext cx="1371600" cy="4038600"/>
            <a:chOff x="912" y="1248"/>
            <a:chExt cx="864" cy="2544"/>
          </a:xfrm>
        </p:grpSpPr>
        <p:sp>
          <p:nvSpPr>
            <p:cNvPr id="66575" name="Rectangle 21">
              <a:extLst>
                <a:ext uri="{FF2B5EF4-FFF2-40B4-BE49-F238E27FC236}">
                  <a16:creationId xmlns:a16="http://schemas.microsoft.com/office/drawing/2014/main" id="{C95FBFEF-2574-F2D1-24F7-0ABF5D618B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" y="1536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6576" name="Rectangle 22">
              <a:extLst>
                <a:ext uri="{FF2B5EF4-FFF2-40B4-BE49-F238E27FC236}">
                  <a16:creationId xmlns:a16="http://schemas.microsoft.com/office/drawing/2014/main" id="{81295645-F024-C9CB-34DD-AFAECC1A0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248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G C U</a:t>
              </a:r>
            </a:p>
          </p:txBody>
        </p:sp>
        <p:sp>
          <p:nvSpPr>
            <p:cNvPr id="66577" name="Line 23">
              <a:extLst>
                <a:ext uri="{FF2B5EF4-FFF2-40B4-BE49-F238E27FC236}">
                  <a16:creationId xmlns:a16="http://schemas.microsoft.com/office/drawing/2014/main" id="{8EBA687F-611D-93DE-AB2D-79F088C379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2784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6578" name="Oval 24">
              <a:extLst>
                <a:ext uri="{FF2B5EF4-FFF2-40B4-BE49-F238E27FC236}">
                  <a16:creationId xmlns:a16="http://schemas.microsoft.com/office/drawing/2014/main" id="{EE34DAE4-10CC-9171-5ED7-589E4D1E2A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3120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2</a:t>
              </a: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2">
            <a:extLst>
              <a:ext uri="{FF2B5EF4-FFF2-40B4-BE49-F238E27FC236}">
                <a16:creationId xmlns:a16="http://schemas.microsoft.com/office/drawing/2014/main" id="{06FF0616-6646-1BE3-03C6-0452E589FEA8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2819400" cy="1981200"/>
            <a:chOff x="0" y="624"/>
            <a:chExt cx="1776" cy="1248"/>
          </a:xfrm>
        </p:grpSpPr>
        <p:sp>
          <p:nvSpPr>
            <p:cNvPr id="68631" name="Oval 3">
              <a:extLst>
                <a:ext uri="{FF2B5EF4-FFF2-40B4-BE49-F238E27FC236}">
                  <a16:creationId xmlns:a16="http://schemas.microsoft.com/office/drawing/2014/main" id="{F30CB061-F2EA-5DA7-7BF1-FDB008243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8632" name="Oval 4">
              <a:extLst>
                <a:ext uri="{FF2B5EF4-FFF2-40B4-BE49-F238E27FC236}">
                  <a16:creationId xmlns:a16="http://schemas.microsoft.com/office/drawing/2014/main" id="{22D6274C-6E91-AFD0-3DDF-ED81077224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68611" name="Rectangle 5">
            <a:extLst>
              <a:ext uri="{FF2B5EF4-FFF2-40B4-BE49-F238E27FC236}">
                <a16:creationId xmlns:a16="http://schemas.microsoft.com/office/drawing/2014/main" id="{4B337387-9EAB-AE83-E506-483736F38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8612" name="Rectangle 6">
            <a:extLst>
              <a:ext uri="{FF2B5EF4-FFF2-40B4-BE49-F238E27FC236}">
                <a16:creationId xmlns:a16="http://schemas.microsoft.com/office/drawing/2014/main" id="{7C357AA0-3EF0-1651-9260-1B40BA2B4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8613" name="Rectangle 7">
            <a:extLst>
              <a:ext uri="{FF2B5EF4-FFF2-40B4-BE49-F238E27FC236}">
                <a16:creationId xmlns:a16="http://schemas.microsoft.com/office/drawing/2014/main" id="{8C4FCC90-7CA5-8192-C2A0-10CF6D5EA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8614" name="Rectangle 8">
            <a:extLst>
              <a:ext uri="{FF2B5EF4-FFF2-40B4-BE49-F238E27FC236}">
                <a16:creationId xmlns:a16="http://schemas.microsoft.com/office/drawing/2014/main" id="{869FB70D-EC86-964B-A5C2-C73CBC4A9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8615" name="Rectangle 9">
            <a:extLst>
              <a:ext uri="{FF2B5EF4-FFF2-40B4-BE49-F238E27FC236}">
                <a16:creationId xmlns:a16="http://schemas.microsoft.com/office/drawing/2014/main" id="{7E1DDEAF-BE72-9BE5-9AE0-CAAB7D7B7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8616" name="Rectangle 10">
            <a:extLst>
              <a:ext uri="{FF2B5EF4-FFF2-40B4-BE49-F238E27FC236}">
                <a16:creationId xmlns:a16="http://schemas.microsoft.com/office/drawing/2014/main" id="{BF64082E-AF00-5B3C-77CE-31031E5D0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8617" name="Rectangle 11">
            <a:extLst>
              <a:ext uri="{FF2B5EF4-FFF2-40B4-BE49-F238E27FC236}">
                <a16:creationId xmlns:a16="http://schemas.microsoft.com/office/drawing/2014/main" id="{C05C4416-9F6E-FE3C-46A3-2248E9C49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8618" name="Rectangle 12">
            <a:extLst>
              <a:ext uri="{FF2B5EF4-FFF2-40B4-BE49-F238E27FC236}">
                <a16:creationId xmlns:a16="http://schemas.microsoft.com/office/drawing/2014/main" id="{BD0EECB9-6A28-4ADD-A408-D7EF3F3E6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8619" name="Rectangle 13">
            <a:extLst>
              <a:ext uri="{FF2B5EF4-FFF2-40B4-BE49-F238E27FC236}">
                <a16:creationId xmlns:a16="http://schemas.microsoft.com/office/drawing/2014/main" id="{FE7B6DC4-6D1A-F964-F593-7F3BD50BB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sp>
        <p:nvSpPr>
          <p:cNvPr id="68620" name="Rectangle 14">
            <a:extLst>
              <a:ext uri="{FF2B5EF4-FFF2-40B4-BE49-F238E27FC236}">
                <a16:creationId xmlns:a16="http://schemas.microsoft.com/office/drawing/2014/main" id="{66F3DF96-30A3-5B49-9C96-8307EA47A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990600"/>
            <a:ext cx="12954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u="sng"/>
              <a:t>codon</a:t>
            </a:r>
          </a:p>
        </p:txBody>
      </p:sp>
      <p:grpSp>
        <p:nvGrpSpPr>
          <p:cNvPr id="68621" name="Group 15">
            <a:extLst>
              <a:ext uri="{FF2B5EF4-FFF2-40B4-BE49-F238E27FC236}">
                <a16:creationId xmlns:a16="http://schemas.microsoft.com/office/drawing/2014/main" id="{686AFD49-CE4D-734F-78FF-A1966844C310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1828800"/>
            <a:ext cx="1371600" cy="4038600"/>
            <a:chOff x="192" y="1152"/>
            <a:chExt cx="864" cy="2544"/>
          </a:xfrm>
        </p:grpSpPr>
        <p:sp>
          <p:nvSpPr>
            <p:cNvPr id="68627" name="Rectangle 16">
              <a:extLst>
                <a:ext uri="{FF2B5EF4-FFF2-40B4-BE49-F238E27FC236}">
                  <a16:creationId xmlns:a16="http://schemas.microsoft.com/office/drawing/2014/main" id="{BF9E4F08-100B-9280-EFB2-653919C2F4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8628" name="Rectangle 17">
              <a:extLst>
                <a:ext uri="{FF2B5EF4-FFF2-40B4-BE49-F238E27FC236}">
                  <a16:creationId xmlns:a16="http://schemas.microsoft.com/office/drawing/2014/main" id="{22C4B419-4053-43D1-2569-9C72E8BA7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68629" name="Line 18">
              <a:extLst>
                <a:ext uri="{FF2B5EF4-FFF2-40B4-BE49-F238E27FC236}">
                  <a16:creationId xmlns:a16="http://schemas.microsoft.com/office/drawing/2014/main" id="{08BB4EB5-7703-EA55-4A75-C4047EEBBD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8630" name="Oval 19">
              <a:extLst>
                <a:ext uri="{FF2B5EF4-FFF2-40B4-BE49-F238E27FC236}">
                  <a16:creationId xmlns:a16="http://schemas.microsoft.com/office/drawing/2014/main" id="{A2396BCE-2797-0F8F-09D2-35F9896C36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</p:grpSp>
      <p:grpSp>
        <p:nvGrpSpPr>
          <p:cNvPr id="68622" name="Group 20">
            <a:extLst>
              <a:ext uri="{FF2B5EF4-FFF2-40B4-BE49-F238E27FC236}">
                <a16:creationId xmlns:a16="http://schemas.microsoft.com/office/drawing/2014/main" id="{4DD80B17-A7D8-604E-13E9-B8B22D595884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1828800"/>
            <a:ext cx="1371600" cy="4038600"/>
            <a:chOff x="912" y="1152"/>
            <a:chExt cx="864" cy="2544"/>
          </a:xfrm>
        </p:grpSpPr>
        <p:sp>
          <p:nvSpPr>
            <p:cNvPr id="68623" name="Rectangle 21">
              <a:extLst>
                <a:ext uri="{FF2B5EF4-FFF2-40B4-BE49-F238E27FC236}">
                  <a16:creationId xmlns:a16="http://schemas.microsoft.com/office/drawing/2014/main" id="{CE7E2D95-1BB1-002B-C5C3-966685D32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8624" name="Rectangle 22">
              <a:extLst>
                <a:ext uri="{FF2B5EF4-FFF2-40B4-BE49-F238E27FC236}">
                  <a16:creationId xmlns:a16="http://schemas.microsoft.com/office/drawing/2014/main" id="{A0595844-DD39-5E53-D959-15723A7B9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G C U</a:t>
              </a:r>
            </a:p>
          </p:txBody>
        </p:sp>
        <p:sp>
          <p:nvSpPr>
            <p:cNvPr id="68625" name="Line 23">
              <a:extLst>
                <a:ext uri="{FF2B5EF4-FFF2-40B4-BE49-F238E27FC236}">
                  <a16:creationId xmlns:a16="http://schemas.microsoft.com/office/drawing/2014/main" id="{C894BC52-722B-CA5E-E61A-891A1B54A7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8626" name="Oval 24">
              <a:extLst>
                <a:ext uri="{FF2B5EF4-FFF2-40B4-BE49-F238E27FC236}">
                  <a16:creationId xmlns:a16="http://schemas.microsoft.com/office/drawing/2014/main" id="{418EA040-CB9E-6956-BE92-CE6BCCE67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2</a:t>
              </a: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8" name="Group 2">
            <a:extLst>
              <a:ext uri="{FF2B5EF4-FFF2-40B4-BE49-F238E27FC236}">
                <a16:creationId xmlns:a16="http://schemas.microsoft.com/office/drawing/2014/main" id="{E19B1901-B4E4-7EA3-D55C-507290FC7433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2819400" cy="1981200"/>
            <a:chOff x="0" y="624"/>
            <a:chExt cx="1776" cy="1248"/>
          </a:xfrm>
        </p:grpSpPr>
        <p:sp>
          <p:nvSpPr>
            <p:cNvPr id="70673" name="Oval 3">
              <a:extLst>
                <a:ext uri="{FF2B5EF4-FFF2-40B4-BE49-F238E27FC236}">
                  <a16:creationId xmlns:a16="http://schemas.microsoft.com/office/drawing/2014/main" id="{AA181754-0C86-FB94-5B03-0D7EFA64A2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0674" name="Oval 4">
              <a:extLst>
                <a:ext uri="{FF2B5EF4-FFF2-40B4-BE49-F238E27FC236}">
                  <a16:creationId xmlns:a16="http://schemas.microsoft.com/office/drawing/2014/main" id="{A76A20FB-2308-8496-3794-E72911DCC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70659" name="Rectangle 5">
            <a:extLst>
              <a:ext uri="{FF2B5EF4-FFF2-40B4-BE49-F238E27FC236}">
                <a16:creationId xmlns:a16="http://schemas.microsoft.com/office/drawing/2014/main" id="{8E1232CC-26D2-2BFE-4E21-023811FCB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0660" name="Rectangle 6">
            <a:extLst>
              <a:ext uri="{FF2B5EF4-FFF2-40B4-BE49-F238E27FC236}">
                <a16:creationId xmlns:a16="http://schemas.microsoft.com/office/drawing/2014/main" id="{6BF4FA7E-CD71-1222-9D7E-E79100F69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0661" name="Rectangle 7">
            <a:extLst>
              <a:ext uri="{FF2B5EF4-FFF2-40B4-BE49-F238E27FC236}">
                <a16:creationId xmlns:a16="http://schemas.microsoft.com/office/drawing/2014/main" id="{FDCED663-8AA8-1920-F163-546311852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70662" name="Group 8">
            <a:extLst>
              <a:ext uri="{FF2B5EF4-FFF2-40B4-BE49-F238E27FC236}">
                <a16:creationId xmlns:a16="http://schemas.microsoft.com/office/drawing/2014/main" id="{8C0DAE71-20DB-3624-F6BF-4A0EBAD2BE3E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1828800"/>
            <a:ext cx="1371600" cy="4038600"/>
            <a:chOff x="192" y="1152"/>
            <a:chExt cx="864" cy="2544"/>
          </a:xfrm>
        </p:grpSpPr>
        <p:sp>
          <p:nvSpPr>
            <p:cNvPr id="70669" name="Rectangle 9">
              <a:extLst>
                <a:ext uri="{FF2B5EF4-FFF2-40B4-BE49-F238E27FC236}">
                  <a16:creationId xmlns:a16="http://schemas.microsoft.com/office/drawing/2014/main" id="{60F215B6-18BE-07EE-3A1B-65B8AB5AD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0670" name="Rectangle 10">
              <a:extLst>
                <a:ext uri="{FF2B5EF4-FFF2-40B4-BE49-F238E27FC236}">
                  <a16:creationId xmlns:a16="http://schemas.microsoft.com/office/drawing/2014/main" id="{10C12C12-41F8-36E7-A62F-EE1B5B913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70671" name="Line 11">
              <a:extLst>
                <a:ext uri="{FF2B5EF4-FFF2-40B4-BE49-F238E27FC236}">
                  <a16:creationId xmlns:a16="http://schemas.microsoft.com/office/drawing/2014/main" id="{D00A1495-FD25-C24F-56B0-CB88AFE59A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70672" name="Oval 12">
              <a:extLst>
                <a:ext uri="{FF2B5EF4-FFF2-40B4-BE49-F238E27FC236}">
                  <a16:creationId xmlns:a16="http://schemas.microsoft.com/office/drawing/2014/main" id="{31CCAC21-709E-8471-2CD5-60F12632D3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</p:grpSp>
      <p:grpSp>
        <p:nvGrpSpPr>
          <p:cNvPr id="70663" name="Group 13">
            <a:extLst>
              <a:ext uri="{FF2B5EF4-FFF2-40B4-BE49-F238E27FC236}">
                <a16:creationId xmlns:a16="http://schemas.microsoft.com/office/drawing/2014/main" id="{250459BE-F0B6-3DCA-36B4-E713BD9D5C17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1828800"/>
            <a:ext cx="1371600" cy="4038600"/>
            <a:chOff x="912" y="1152"/>
            <a:chExt cx="864" cy="2544"/>
          </a:xfrm>
        </p:grpSpPr>
        <p:sp>
          <p:nvSpPr>
            <p:cNvPr id="70665" name="Rectangle 14">
              <a:extLst>
                <a:ext uri="{FF2B5EF4-FFF2-40B4-BE49-F238E27FC236}">
                  <a16:creationId xmlns:a16="http://schemas.microsoft.com/office/drawing/2014/main" id="{A667E4DA-B35C-CFA1-DC67-50C1B519E3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0666" name="Rectangle 15">
              <a:extLst>
                <a:ext uri="{FF2B5EF4-FFF2-40B4-BE49-F238E27FC236}">
                  <a16:creationId xmlns:a16="http://schemas.microsoft.com/office/drawing/2014/main" id="{23D9B389-D6B9-ABAC-E189-73FC96F897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G C U</a:t>
              </a:r>
            </a:p>
          </p:txBody>
        </p:sp>
        <p:sp>
          <p:nvSpPr>
            <p:cNvPr id="70667" name="Line 16">
              <a:extLst>
                <a:ext uri="{FF2B5EF4-FFF2-40B4-BE49-F238E27FC236}">
                  <a16:creationId xmlns:a16="http://schemas.microsoft.com/office/drawing/2014/main" id="{C079BD2F-708D-1FBB-9D8B-A46AA7A8F4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70668" name="Oval 17">
              <a:extLst>
                <a:ext uri="{FF2B5EF4-FFF2-40B4-BE49-F238E27FC236}">
                  <a16:creationId xmlns:a16="http://schemas.microsoft.com/office/drawing/2014/main" id="{6E73C9A6-D10E-C7D0-5469-87283DCD0F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2</a:t>
              </a:r>
            </a:p>
          </p:txBody>
        </p:sp>
      </p:grpSp>
      <p:sp>
        <p:nvSpPr>
          <p:cNvPr id="70664" name="Rectangle 18">
            <a:extLst>
              <a:ext uri="{FF2B5EF4-FFF2-40B4-BE49-F238E27FC236}">
                <a16:creationId xmlns:a16="http://schemas.microsoft.com/office/drawing/2014/main" id="{2C1240BD-1D89-3D7C-9FB9-047A73311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2743201"/>
            <a:ext cx="3810000" cy="2062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the second codon also attracts its complementary anticodon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6" name="Group 2">
            <a:extLst>
              <a:ext uri="{FF2B5EF4-FFF2-40B4-BE49-F238E27FC236}">
                <a16:creationId xmlns:a16="http://schemas.microsoft.com/office/drawing/2014/main" id="{8F7638FE-184D-0138-D0E0-05801E2224A8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2819400" cy="1981200"/>
            <a:chOff x="0" y="624"/>
            <a:chExt cx="1776" cy="1248"/>
          </a:xfrm>
        </p:grpSpPr>
        <p:sp>
          <p:nvSpPr>
            <p:cNvPr id="72721" name="Oval 3">
              <a:extLst>
                <a:ext uri="{FF2B5EF4-FFF2-40B4-BE49-F238E27FC236}">
                  <a16:creationId xmlns:a16="http://schemas.microsoft.com/office/drawing/2014/main" id="{E818EF42-C55C-4B59-701F-CF81D70FA7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2722" name="Oval 4">
              <a:extLst>
                <a:ext uri="{FF2B5EF4-FFF2-40B4-BE49-F238E27FC236}">
                  <a16:creationId xmlns:a16="http://schemas.microsoft.com/office/drawing/2014/main" id="{768B92C8-46FC-4BAD-4C4E-B389B4C28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72707" name="Rectangle 5">
            <a:extLst>
              <a:ext uri="{FF2B5EF4-FFF2-40B4-BE49-F238E27FC236}">
                <a16:creationId xmlns:a16="http://schemas.microsoft.com/office/drawing/2014/main" id="{E321D7DA-6BA8-2488-C1BC-90EB203BD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2708" name="Rectangle 6">
            <a:extLst>
              <a:ext uri="{FF2B5EF4-FFF2-40B4-BE49-F238E27FC236}">
                <a16:creationId xmlns:a16="http://schemas.microsoft.com/office/drawing/2014/main" id="{B02D9B68-02F8-B780-6DD1-251B9CA0C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2709" name="Rectangle 7">
            <a:extLst>
              <a:ext uri="{FF2B5EF4-FFF2-40B4-BE49-F238E27FC236}">
                <a16:creationId xmlns:a16="http://schemas.microsoft.com/office/drawing/2014/main" id="{75C235AF-01E2-8DE6-F77E-ACA731E02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72710" name="Group 8">
            <a:extLst>
              <a:ext uri="{FF2B5EF4-FFF2-40B4-BE49-F238E27FC236}">
                <a16:creationId xmlns:a16="http://schemas.microsoft.com/office/drawing/2014/main" id="{8E3AEBBD-D20A-04AA-9DBF-BEA27AC1F120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1828800"/>
            <a:ext cx="1371600" cy="4038600"/>
            <a:chOff x="192" y="1152"/>
            <a:chExt cx="864" cy="2544"/>
          </a:xfrm>
        </p:grpSpPr>
        <p:sp>
          <p:nvSpPr>
            <p:cNvPr id="72717" name="Rectangle 9">
              <a:extLst>
                <a:ext uri="{FF2B5EF4-FFF2-40B4-BE49-F238E27FC236}">
                  <a16:creationId xmlns:a16="http://schemas.microsoft.com/office/drawing/2014/main" id="{1E8C3EBD-82A6-5D5B-41FE-EB9ED02FB5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2718" name="Rectangle 10">
              <a:extLst>
                <a:ext uri="{FF2B5EF4-FFF2-40B4-BE49-F238E27FC236}">
                  <a16:creationId xmlns:a16="http://schemas.microsoft.com/office/drawing/2014/main" id="{61A1942E-B34A-48C7-D1EE-90E48CEEEF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72719" name="Line 11">
              <a:extLst>
                <a:ext uri="{FF2B5EF4-FFF2-40B4-BE49-F238E27FC236}">
                  <a16:creationId xmlns:a16="http://schemas.microsoft.com/office/drawing/2014/main" id="{C9EE8C9A-8412-A95E-EE2E-D2A0BCF169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72720" name="Oval 12">
              <a:extLst>
                <a:ext uri="{FF2B5EF4-FFF2-40B4-BE49-F238E27FC236}">
                  <a16:creationId xmlns:a16="http://schemas.microsoft.com/office/drawing/2014/main" id="{796D77C2-0EA9-238C-C8DF-578012A71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</p:grpSp>
      <p:grpSp>
        <p:nvGrpSpPr>
          <p:cNvPr id="72711" name="Group 13">
            <a:extLst>
              <a:ext uri="{FF2B5EF4-FFF2-40B4-BE49-F238E27FC236}">
                <a16:creationId xmlns:a16="http://schemas.microsoft.com/office/drawing/2014/main" id="{0E877B22-AC23-B643-4C20-7B50593F09FF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1828800"/>
            <a:ext cx="1371600" cy="4038600"/>
            <a:chOff x="912" y="1152"/>
            <a:chExt cx="864" cy="2544"/>
          </a:xfrm>
        </p:grpSpPr>
        <p:sp>
          <p:nvSpPr>
            <p:cNvPr id="72713" name="Rectangle 14">
              <a:extLst>
                <a:ext uri="{FF2B5EF4-FFF2-40B4-BE49-F238E27FC236}">
                  <a16:creationId xmlns:a16="http://schemas.microsoft.com/office/drawing/2014/main" id="{05B602B2-3D5A-1C28-F7C6-231338C80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2714" name="Rectangle 15">
              <a:extLst>
                <a:ext uri="{FF2B5EF4-FFF2-40B4-BE49-F238E27FC236}">
                  <a16:creationId xmlns:a16="http://schemas.microsoft.com/office/drawing/2014/main" id="{54C80721-A510-5AB7-4CF1-827FD86BD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G C U</a:t>
              </a:r>
            </a:p>
          </p:txBody>
        </p:sp>
        <p:sp>
          <p:nvSpPr>
            <p:cNvPr id="72715" name="Line 16">
              <a:extLst>
                <a:ext uri="{FF2B5EF4-FFF2-40B4-BE49-F238E27FC236}">
                  <a16:creationId xmlns:a16="http://schemas.microsoft.com/office/drawing/2014/main" id="{C7C6DE82-6804-D4FB-0F7E-88797E5069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72716" name="Oval 17">
              <a:extLst>
                <a:ext uri="{FF2B5EF4-FFF2-40B4-BE49-F238E27FC236}">
                  <a16:creationId xmlns:a16="http://schemas.microsoft.com/office/drawing/2014/main" id="{45CC0816-0D53-8D7F-85C0-ACCDA30554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2</a:t>
              </a:r>
            </a:p>
          </p:txBody>
        </p:sp>
      </p:grpSp>
      <p:sp>
        <p:nvSpPr>
          <p:cNvPr id="72712" name="Line 18">
            <a:extLst>
              <a:ext uri="{FF2B5EF4-FFF2-40B4-BE49-F238E27FC236}">
                <a16:creationId xmlns:a16="http://schemas.microsoft.com/office/drawing/2014/main" id="{2D75EE33-A341-692D-7986-D96CBD64D7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334000"/>
            <a:ext cx="1524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54" name="Group 2">
            <a:extLst>
              <a:ext uri="{FF2B5EF4-FFF2-40B4-BE49-F238E27FC236}">
                <a16:creationId xmlns:a16="http://schemas.microsoft.com/office/drawing/2014/main" id="{FC4D6634-B63C-938D-8CF9-3F697690B830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990600"/>
            <a:ext cx="2819400" cy="1981200"/>
            <a:chOff x="432" y="624"/>
            <a:chExt cx="1776" cy="1248"/>
          </a:xfrm>
        </p:grpSpPr>
        <p:sp>
          <p:nvSpPr>
            <p:cNvPr id="74775" name="Oval 3">
              <a:extLst>
                <a:ext uri="{FF2B5EF4-FFF2-40B4-BE49-F238E27FC236}">
                  <a16:creationId xmlns:a16="http://schemas.microsoft.com/office/drawing/2014/main" id="{DB2E170D-8451-E8DE-1313-6C7941287B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4776" name="Oval 4">
              <a:extLst>
                <a:ext uri="{FF2B5EF4-FFF2-40B4-BE49-F238E27FC236}">
                  <a16:creationId xmlns:a16="http://schemas.microsoft.com/office/drawing/2014/main" id="{09C0A50A-8511-B729-8CF2-3F7161C23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74755" name="Rectangle 5">
            <a:extLst>
              <a:ext uri="{FF2B5EF4-FFF2-40B4-BE49-F238E27FC236}">
                <a16:creationId xmlns:a16="http://schemas.microsoft.com/office/drawing/2014/main" id="{E64A161A-E3EA-E855-F307-9024EBAF4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4756" name="Rectangle 6">
            <a:extLst>
              <a:ext uri="{FF2B5EF4-FFF2-40B4-BE49-F238E27FC236}">
                <a16:creationId xmlns:a16="http://schemas.microsoft.com/office/drawing/2014/main" id="{3CB6A911-BF6C-393A-EAAF-D9C983C7E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4757" name="Rectangle 7">
            <a:extLst>
              <a:ext uri="{FF2B5EF4-FFF2-40B4-BE49-F238E27FC236}">
                <a16:creationId xmlns:a16="http://schemas.microsoft.com/office/drawing/2014/main" id="{9246693C-911A-93EC-7388-0A600C941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74758" name="Group 8">
            <a:extLst>
              <a:ext uri="{FF2B5EF4-FFF2-40B4-BE49-F238E27FC236}">
                <a16:creationId xmlns:a16="http://schemas.microsoft.com/office/drawing/2014/main" id="{E8467398-6BA6-49A7-9704-08133B10C669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1828800"/>
            <a:ext cx="1371600" cy="2971800"/>
            <a:chOff x="0" y="1152"/>
            <a:chExt cx="864" cy="1872"/>
          </a:xfrm>
        </p:grpSpPr>
        <p:sp>
          <p:nvSpPr>
            <p:cNvPr id="74772" name="Rectangle 9">
              <a:extLst>
                <a:ext uri="{FF2B5EF4-FFF2-40B4-BE49-F238E27FC236}">
                  <a16:creationId xmlns:a16="http://schemas.microsoft.com/office/drawing/2014/main" id="{9936FD1C-B4EC-E9DE-BAC6-C3829A0320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4773" name="Rectangle 10">
              <a:extLst>
                <a:ext uri="{FF2B5EF4-FFF2-40B4-BE49-F238E27FC236}">
                  <a16:creationId xmlns:a16="http://schemas.microsoft.com/office/drawing/2014/main" id="{53830B5F-3F7F-AE9A-0E91-150B9EF22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74774" name="Line 11">
              <a:extLst>
                <a:ext uri="{FF2B5EF4-FFF2-40B4-BE49-F238E27FC236}">
                  <a16:creationId xmlns:a16="http://schemas.microsoft.com/office/drawing/2014/main" id="{76C046D8-C252-7FF9-2E33-A7C35D570F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74759" name="Oval 12">
            <a:extLst>
              <a:ext uri="{FF2B5EF4-FFF2-40B4-BE49-F238E27FC236}">
                <a16:creationId xmlns:a16="http://schemas.microsoft.com/office/drawing/2014/main" id="{F8921729-46DC-D23A-5BEB-0343ECC56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1</a:t>
            </a:r>
          </a:p>
        </p:txBody>
      </p:sp>
      <p:grpSp>
        <p:nvGrpSpPr>
          <p:cNvPr id="74760" name="Group 13">
            <a:extLst>
              <a:ext uri="{FF2B5EF4-FFF2-40B4-BE49-F238E27FC236}">
                <a16:creationId xmlns:a16="http://schemas.microsoft.com/office/drawing/2014/main" id="{1316D024-DA92-F183-C1C0-8A4E639B5DD3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1828800"/>
            <a:ext cx="1371600" cy="4038600"/>
            <a:chOff x="912" y="1152"/>
            <a:chExt cx="864" cy="2544"/>
          </a:xfrm>
        </p:grpSpPr>
        <p:sp>
          <p:nvSpPr>
            <p:cNvPr id="74768" name="Rectangle 14">
              <a:extLst>
                <a:ext uri="{FF2B5EF4-FFF2-40B4-BE49-F238E27FC236}">
                  <a16:creationId xmlns:a16="http://schemas.microsoft.com/office/drawing/2014/main" id="{1B27B6A1-FF46-05C7-D0E4-DD29E77A95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4769" name="Rectangle 15">
              <a:extLst>
                <a:ext uri="{FF2B5EF4-FFF2-40B4-BE49-F238E27FC236}">
                  <a16:creationId xmlns:a16="http://schemas.microsoft.com/office/drawing/2014/main" id="{E845F3C2-8B7E-86F9-64C6-790FB6CEE4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G C U</a:t>
              </a:r>
            </a:p>
          </p:txBody>
        </p:sp>
        <p:sp>
          <p:nvSpPr>
            <p:cNvPr id="74770" name="Line 16">
              <a:extLst>
                <a:ext uri="{FF2B5EF4-FFF2-40B4-BE49-F238E27FC236}">
                  <a16:creationId xmlns:a16="http://schemas.microsoft.com/office/drawing/2014/main" id="{E44BDA19-6943-D646-DBA5-D1F1D3F6B9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74771" name="Oval 17">
              <a:extLst>
                <a:ext uri="{FF2B5EF4-FFF2-40B4-BE49-F238E27FC236}">
                  <a16:creationId xmlns:a16="http://schemas.microsoft.com/office/drawing/2014/main" id="{A5DECDD3-BF70-F793-07C9-93C4ED1C1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2</a:t>
              </a:r>
            </a:p>
          </p:txBody>
        </p:sp>
      </p:grpSp>
      <p:sp>
        <p:nvSpPr>
          <p:cNvPr id="74761" name="Line 18">
            <a:extLst>
              <a:ext uri="{FF2B5EF4-FFF2-40B4-BE49-F238E27FC236}">
                <a16:creationId xmlns:a16="http://schemas.microsoft.com/office/drawing/2014/main" id="{CE0C3724-52A5-9F57-2B49-276C143803E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334000"/>
            <a:ext cx="1524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grpSp>
        <p:nvGrpSpPr>
          <p:cNvPr id="74762" name="Group 19">
            <a:extLst>
              <a:ext uri="{FF2B5EF4-FFF2-40B4-BE49-F238E27FC236}">
                <a16:creationId xmlns:a16="http://schemas.microsoft.com/office/drawing/2014/main" id="{0937874A-0791-BEBA-AA6B-D6C595AC5406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4572000"/>
            <a:ext cx="1371600" cy="4038600"/>
            <a:chOff x="2880" y="2880"/>
            <a:chExt cx="864" cy="2544"/>
          </a:xfrm>
        </p:grpSpPr>
        <p:sp>
          <p:nvSpPr>
            <p:cNvPr id="74764" name="Rectangle 20">
              <a:extLst>
                <a:ext uri="{FF2B5EF4-FFF2-40B4-BE49-F238E27FC236}">
                  <a16:creationId xmlns:a16="http://schemas.microsoft.com/office/drawing/2014/main" id="{C2A7AEB4-334B-07AB-DB3D-9ECF6626C6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1" y="3168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4765" name="Rectangle 21">
              <a:extLst>
                <a:ext uri="{FF2B5EF4-FFF2-40B4-BE49-F238E27FC236}">
                  <a16:creationId xmlns:a16="http://schemas.microsoft.com/office/drawing/2014/main" id="{B40B929B-0AEC-D42D-6393-879991C246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2880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C G</a:t>
              </a:r>
            </a:p>
          </p:txBody>
        </p:sp>
        <p:sp>
          <p:nvSpPr>
            <p:cNvPr id="74766" name="Line 22">
              <a:extLst>
                <a:ext uri="{FF2B5EF4-FFF2-40B4-BE49-F238E27FC236}">
                  <a16:creationId xmlns:a16="http://schemas.microsoft.com/office/drawing/2014/main" id="{07FE0E8B-75CF-0E1A-7693-2FFECBED21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4416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74767" name="Oval 23">
              <a:extLst>
                <a:ext uri="{FF2B5EF4-FFF2-40B4-BE49-F238E27FC236}">
                  <a16:creationId xmlns:a16="http://schemas.microsoft.com/office/drawing/2014/main" id="{15926D13-D57C-7EF5-4AAE-6C5A556D54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4752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2</a:t>
              </a:r>
            </a:p>
          </p:txBody>
        </p:sp>
      </p:grpSp>
      <p:sp>
        <p:nvSpPr>
          <p:cNvPr id="74763" name="Rectangle 24">
            <a:extLst>
              <a:ext uri="{FF2B5EF4-FFF2-40B4-BE49-F238E27FC236}">
                <a16:creationId xmlns:a16="http://schemas.microsoft.com/office/drawing/2014/main" id="{61448199-BD50-01C7-E2B5-ED9082FEF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019800"/>
            <a:ext cx="480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a peptide bond is formed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2" name="Group 2">
            <a:extLst>
              <a:ext uri="{FF2B5EF4-FFF2-40B4-BE49-F238E27FC236}">
                <a16:creationId xmlns:a16="http://schemas.microsoft.com/office/drawing/2014/main" id="{8D8A9654-9103-1BEB-BEA5-7E8873E11841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990600"/>
            <a:ext cx="2819400" cy="1981200"/>
            <a:chOff x="672" y="624"/>
            <a:chExt cx="1776" cy="1248"/>
          </a:xfrm>
        </p:grpSpPr>
        <p:sp>
          <p:nvSpPr>
            <p:cNvPr id="76822" name="Oval 3">
              <a:extLst>
                <a:ext uri="{FF2B5EF4-FFF2-40B4-BE49-F238E27FC236}">
                  <a16:creationId xmlns:a16="http://schemas.microsoft.com/office/drawing/2014/main" id="{8AA0E6E2-9102-055C-33CB-7DC8A2BDAA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6823" name="Oval 4">
              <a:extLst>
                <a:ext uri="{FF2B5EF4-FFF2-40B4-BE49-F238E27FC236}">
                  <a16:creationId xmlns:a16="http://schemas.microsoft.com/office/drawing/2014/main" id="{97C037C7-AAE1-3FF1-755A-511A95B852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76803" name="Rectangle 5">
            <a:extLst>
              <a:ext uri="{FF2B5EF4-FFF2-40B4-BE49-F238E27FC236}">
                <a16:creationId xmlns:a16="http://schemas.microsoft.com/office/drawing/2014/main" id="{054A3612-2122-9205-0E53-BFF35134C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6804" name="Rectangle 6">
            <a:extLst>
              <a:ext uri="{FF2B5EF4-FFF2-40B4-BE49-F238E27FC236}">
                <a16:creationId xmlns:a16="http://schemas.microsoft.com/office/drawing/2014/main" id="{7A389D5D-2CB4-25C3-1737-D50BA719D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6805" name="Rectangle 7">
            <a:extLst>
              <a:ext uri="{FF2B5EF4-FFF2-40B4-BE49-F238E27FC236}">
                <a16:creationId xmlns:a16="http://schemas.microsoft.com/office/drawing/2014/main" id="{6F7FAEB2-DE4E-65B8-3CFE-E7F5C1DC9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76806" name="Group 8">
            <a:extLst>
              <a:ext uri="{FF2B5EF4-FFF2-40B4-BE49-F238E27FC236}">
                <a16:creationId xmlns:a16="http://schemas.microsoft.com/office/drawing/2014/main" id="{A691B275-AC9F-E5FB-63E6-81109119A60F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2057400"/>
            <a:ext cx="1371600" cy="2971800"/>
            <a:chOff x="-336" y="1296"/>
            <a:chExt cx="864" cy="1872"/>
          </a:xfrm>
        </p:grpSpPr>
        <p:sp>
          <p:nvSpPr>
            <p:cNvPr id="76819" name="Rectangle 9">
              <a:extLst>
                <a:ext uri="{FF2B5EF4-FFF2-40B4-BE49-F238E27FC236}">
                  <a16:creationId xmlns:a16="http://schemas.microsoft.com/office/drawing/2014/main" id="{E605B315-5CBD-2EB6-4016-E64D587BC9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5" y="1584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6820" name="Rectangle 10">
              <a:extLst>
                <a:ext uri="{FF2B5EF4-FFF2-40B4-BE49-F238E27FC236}">
                  <a16:creationId xmlns:a16="http://schemas.microsoft.com/office/drawing/2014/main" id="{6780664C-E633-A68E-4879-37F15EEAF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36" y="1296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76821" name="Line 11">
              <a:extLst>
                <a:ext uri="{FF2B5EF4-FFF2-40B4-BE49-F238E27FC236}">
                  <a16:creationId xmlns:a16="http://schemas.microsoft.com/office/drawing/2014/main" id="{2638935D-989B-808D-4A6E-5E7A11C0C7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" y="2832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76807" name="Oval 12">
            <a:extLst>
              <a:ext uri="{FF2B5EF4-FFF2-40B4-BE49-F238E27FC236}">
                <a16:creationId xmlns:a16="http://schemas.microsoft.com/office/drawing/2014/main" id="{7729550E-C818-F613-C829-262C00E3F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1</a:t>
            </a:r>
          </a:p>
        </p:txBody>
      </p:sp>
      <p:grpSp>
        <p:nvGrpSpPr>
          <p:cNvPr id="76808" name="Group 13">
            <a:extLst>
              <a:ext uri="{FF2B5EF4-FFF2-40B4-BE49-F238E27FC236}">
                <a16:creationId xmlns:a16="http://schemas.microsoft.com/office/drawing/2014/main" id="{8A7BF06E-0338-7B49-A8A8-F4D9A9B8113F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1828800"/>
            <a:ext cx="1371600" cy="4038600"/>
            <a:chOff x="912" y="1152"/>
            <a:chExt cx="864" cy="2544"/>
          </a:xfrm>
        </p:grpSpPr>
        <p:sp>
          <p:nvSpPr>
            <p:cNvPr id="76815" name="Rectangle 14">
              <a:extLst>
                <a:ext uri="{FF2B5EF4-FFF2-40B4-BE49-F238E27FC236}">
                  <a16:creationId xmlns:a16="http://schemas.microsoft.com/office/drawing/2014/main" id="{62750FB9-99FF-5EE4-64E3-AD77E0E33B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6816" name="Rectangle 15">
              <a:extLst>
                <a:ext uri="{FF2B5EF4-FFF2-40B4-BE49-F238E27FC236}">
                  <a16:creationId xmlns:a16="http://schemas.microsoft.com/office/drawing/2014/main" id="{D061FE56-3636-E2CB-97A1-AF997275C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G C U</a:t>
              </a:r>
            </a:p>
          </p:txBody>
        </p:sp>
        <p:sp>
          <p:nvSpPr>
            <p:cNvPr id="76817" name="Line 16">
              <a:extLst>
                <a:ext uri="{FF2B5EF4-FFF2-40B4-BE49-F238E27FC236}">
                  <a16:creationId xmlns:a16="http://schemas.microsoft.com/office/drawing/2014/main" id="{9955A040-759F-B26F-38A8-17EB1776C6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76818" name="Oval 17">
              <a:extLst>
                <a:ext uri="{FF2B5EF4-FFF2-40B4-BE49-F238E27FC236}">
                  <a16:creationId xmlns:a16="http://schemas.microsoft.com/office/drawing/2014/main" id="{7409D486-9BAB-6EAD-57C7-E8DBFD5F47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2</a:t>
              </a:r>
            </a:p>
          </p:txBody>
        </p:sp>
      </p:grpSp>
      <p:sp>
        <p:nvSpPr>
          <p:cNvPr id="76809" name="Line 18">
            <a:extLst>
              <a:ext uri="{FF2B5EF4-FFF2-40B4-BE49-F238E27FC236}">
                <a16:creationId xmlns:a16="http://schemas.microsoft.com/office/drawing/2014/main" id="{91B284E2-9CC5-5463-EF1D-9AE3CF4E857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334000"/>
            <a:ext cx="1524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grpSp>
        <p:nvGrpSpPr>
          <p:cNvPr id="76810" name="Group 19">
            <a:extLst>
              <a:ext uri="{FF2B5EF4-FFF2-40B4-BE49-F238E27FC236}">
                <a16:creationId xmlns:a16="http://schemas.microsoft.com/office/drawing/2014/main" id="{CFD2EE5A-F1D2-9EB2-94D2-0DA3AFB77D80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3124200"/>
            <a:ext cx="1371600" cy="4038600"/>
            <a:chOff x="2160" y="1968"/>
            <a:chExt cx="864" cy="2544"/>
          </a:xfrm>
        </p:grpSpPr>
        <p:sp>
          <p:nvSpPr>
            <p:cNvPr id="76811" name="Rectangle 20">
              <a:extLst>
                <a:ext uri="{FF2B5EF4-FFF2-40B4-BE49-F238E27FC236}">
                  <a16:creationId xmlns:a16="http://schemas.microsoft.com/office/drawing/2014/main" id="{4C1CAC02-6F87-46A0-FB53-F746459D7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1" y="2256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6812" name="Rectangle 21">
              <a:extLst>
                <a:ext uri="{FF2B5EF4-FFF2-40B4-BE49-F238E27FC236}">
                  <a16:creationId xmlns:a16="http://schemas.microsoft.com/office/drawing/2014/main" id="{97EDC9EF-98C5-DA51-8325-63E216B29F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968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C G</a:t>
              </a:r>
            </a:p>
          </p:txBody>
        </p:sp>
        <p:sp>
          <p:nvSpPr>
            <p:cNvPr id="76813" name="Line 22">
              <a:extLst>
                <a:ext uri="{FF2B5EF4-FFF2-40B4-BE49-F238E27FC236}">
                  <a16:creationId xmlns:a16="http://schemas.microsoft.com/office/drawing/2014/main" id="{51BD7813-EF51-4A7E-83C1-AC1C5D9212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3504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76814" name="Oval 23">
              <a:extLst>
                <a:ext uri="{FF2B5EF4-FFF2-40B4-BE49-F238E27FC236}">
                  <a16:creationId xmlns:a16="http://schemas.microsoft.com/office/drawing/2014/main" id="{BEF4A9E3-9B9E-89B9-85E6-8A54F76C58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3840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3</a:t>
              </a: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50" name="Group 2">
            <a:extLst>
              <a:ext uri="{FF2B5EF4-FFF2-40B4-BE49-F238E27FC236}">
                <a16:creationId xmlns:a16="http://schemas.microsoft.com/office/drawing/2014/main" id="{A63BACEB-D768-0213-D3ED-F32F99135647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990600"/>
            <a:ext cx="2819400" cy="1981200"/>
            <a:chOff x="816" y="624"/>
            <a:chExt cx="1776" cy="1248"/>
          </a:xfrm>
        </p:grpSpPr>
        <p:sp>
          <p:nvSpPr>
            <p:cNvPr id="78870" name="Oval 3">
              <a:extLst>
                <a:ext uri="{FF2B5EF4-FFF2-40B4-BE49-F238E27FC236}">
                  <a16:creationId xmlns:a16="http://schemas.microsoft.com/office/drawing/2014/main" id="{1EC84F3C-9C1F-7D47-1178-BEC0A71EA4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8871" name="Oval 4">
              <a:extLst>
                <a:ext uri="{FF2B5EF4-FFF2-40B4-BE49-F238E27FC236}">
                  <a16:creationId xmlns:a16="http://schemas.microsoft.com/office/drawing/2014/main" id="{EFF12234-FC1A-B309-07DE-817F2AB5C5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78851" name="Rectangle 5">
            <a:extLst>
              <a:ext uri="{FF2B5EF4-FFF2-40B4-BE49-F238E27FC236}">
                <a16:creationId xmlns:a16="http://schemas.microsoft.com/office/drawing/2014/main" id="{D57E84EF-2BBC-281C-3BA1-B7A911266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8852" name="Rectangle 6">
            <a:extLst>
              <a:ext uri="{FF2B5EF4-FFF2-40B4-BE49-F238E27FC236}">
                <a16:creationId xmlns:a16="http://schemas.microsoft.com/office/drawing/2014/main" id="{11B51423-63D2-D6AE-A099-A62C43CE6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8853" name="Rectangle 7">
            <a:extLst>
              <a:ext uri="{FF2B5EF4-FFF2-40B4-BE49-F238E27FC236}">
                <a16:creationId xmlns:a16="http://schemas.microsoft.com/office/drawing/2014/main" id="{923A1871-06D0-180A-A167-39A589A05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78854" name="Group 8">
            <a:extLst>
              <a:ext uri="{FF2B5EF4-FFF2-40B4-BE49-F238E27FC236}">
                <a16:creationId xmlns:a16="http://schemas.microsoft.com/office/drawing/2014/main" id="{E8BA6169-66BE-B8EF-A45C-8EC8CEEFAE48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057400"/>
            <a:ext cx="1371600" cy="2971800"/>
            <a:chOff x="-672" y="1296"/>
            <a:chExt cx="864" cy="1872"/>
          </a:xfrm>
        </p:grpSpPr>
        <p:sp>
          <p:nvSpPr>
            <p:cNvPr id="78867" name="Rectangle 9">
              <a:extLst>
                <a:ext uri="{FF2B5EF4-FFF2-40B4-BE49-F238E27FC236}">
                  <a16:creationId xmlns:a16="http://schemas.microsoft.com/office/drawing/2014/main" id="{4F06E039-A3FA-A06C-BBAB-41BF94D887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21" y="1584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8868" name="Rectangle 10">
              <a:extLst>
                <a:ext uri="{FF2B5EF4-FFF2-40B4-BE49-F238E27FC236}">
                  <a16:creationId xmlns:a16="http://schemas.microsoft.com/office/drawing/2014/main" id="{F1EC39D3-73E2-5619-0F99-9EC5FF4C01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72" y="1296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78869" name="Line 11">
              <a:extLst>
                <a:ext uri="{FF2B5EF4-FFF2-40B4-BE49-F238E27FC236}">
                  <a16:creationId xmlns:a16="http://schemas.microsoft.com/office/drawing/2014/main" id="{F6CB5AB2-3A53-5DB3-3DA5-148646AC0D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88" y="2832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78855" name="Oval 12">
            <a:extLst>
              <a:ext uri="{FF2B5EF4-FFF2-40B4-BE49-F238E27FC236}">
                <a16:creationId xmlns:a16="http://schemas.microsoft.com/office/drawing/2014/main" id="{260DA7A0-5DDA-6E94-22D0-5E714E0B3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1</a:t>
            </a:r>
          </a:p>
        </p:txBody>
      </p:sp>
      <p:grpSp>
        <p:nvGrpSpPr>
          <p:cNvPr id="78856" name="Group 13">
            <a:extLst>
              <a:ext uri="{FF2B5EF4-FFF2-40B4-BE49-F238E27FC236}">
                <a16:creationId xmlns:a16="http://schemas.microsoft.com/office/drawing/2014/main" id="{4216CE9D-644D-8375-047E-350DE31E3583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1828800"/>
            <a:ext cx="1371600" cy="4038600"/>
            <a:chOff x="912" y="1152"/>
            <a:chExt cx="864" cy="2544"/>
          </a:xfrm>
        </p:grpSpPr>
        <p:sp>
          <p:nvSpPr>
            <p:cNvPr id="78863" name="Rectangle 14">
              <a:extLst>
                <a:ext uri="{FF2B5EF4-FFF2-40B4-BE49-F238E27FC236}">
                  <a16:creationId xmlns:a16="http://schemas.microsoft.com/office/drawing/2014/main" id="{6A0FEAE1-8C13-19FA-9E3A-5FD6E6D050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8864" name="Rectangle 15">
              <a:extLst>
                <a:ext uri="{FF2B5EF4-FFF2-40B4-BE49-F238E27FC236}">
                  <a16:creationId xmlns:a16="http://schemas.microsoft.com/office/drawing/2014/main" id="{BA64802B-6454-FF82-FBB0-4D67E7330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G C U</a:t>
              </a:r>
            </a:p>
          </p:txBody>
        </p:sp>
        <p:sp>
          <p:nvSpPr>
            <p:cNvPr id="78865" name="Line 16">
              <a:extLst>
                <a:ext uri="{FF2B5EF4-FFF2-40B4-BE49-F238E27FC236}">
                  <a16:creationId xmlns:a16="http://schemas.microsoft.com/office/drawing/2014/main" id="{F635EF81-9F31-EF47-DBC1-5DFBDFFD6B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78866" name="Oval 17">
              <a:extLst>
                <a:ext uri="{FF2B5EF4-FFF2-40B4-BE49-F238E27FC236}">
                  <a16:creationId xmlns:a16="http://schemas.microsoft.com/office/drawing/2014/main" id="{21D45865-B07D-43CC-2C51-ACBA25BA6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2</a:t>
              </a:r>
            </a:p>
          </p:txBody>
        </p:sp>
      </p:grpSp>
      <p:sp>
        <p:nvSpPr>
          <p:cNvPr id="78857" name="Line 18">
            <a:extLst>
              <a:ext uri="{FF2B5EF4-FFF2-40B4-BE49-F238E27FC236}">
                <a16:creationId xmlns:a16="http://schemas.microsoft.com/office/drawing/2014/main" id="{1792FB28-4D8D-8711-65F4-933FDDCEF20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334000"/>
            <a:ext cx="1524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grpSp>
        <p:nvGrpSpPr>
          <p:cNvPr id="78858" name="Group 19">
            <a:extLst>
              <a:ext uri="{FF2B5EF4-FFF2-40B4-BE49-F238E27FC236}">
                <a16:creationId xmlns:a16="http://schemas.microsoft.com/office/drawing/2014/main" id="{17824D42-66A9-37C9-D156-F3CD177E928D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1828800"/>
            <a:ext cx="1371600" cy="4038600"/>
            <a:chOff x="1680" y="1152"/>
            <a:chExt cx="864" cy="2544"/>
          </a:xfrm>
        </p:grpSpPr>
        <p:sp>
          <p:nvSpPr>
            <p:cNvPr id="78859" name="Rectangle 20">
              <a:extLst>
                <a:ext uri="{FF2B5EF4-FFF2-40B4-BE49-F238E27FC236}">
                  <a16:creationId xmlns:a16="http://schemas.microsoft.com/office/drawing/2014/main" id="{ADF33C93-F615-DBE2-03B4-6245E8E924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8860" name="Rectangle 21">
              <a:extLst>
                <a:ext uri="{FF2B5EF4-FFF2-40B4-BE49-F238E27FC236}">
                  <a16:creationId xmlns:a16="http://schemas.microsoft.com/office/drawing/2014/main" id="{EB89D1C5-0184-FFAA-3C03-D7C49174B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C G</a:t>
              </a:r>
            </a:p>
          </p:txBody>
        </p:sp>
        <p:sp>
          <p:nvSpPr>
            <p:cNvPr id="78861" name="Line 22">
              <a:extLst>
                <a:ext uri="{FF2B5EF4-FFF2-40B4-BE49-F238E27FC236}">
                  <a16:creationId xmlns:a16="http://schemas.microsoft.com/office/drawing/2014/main" id="{17C3F9F6-827A-9F70-BCDC-AC82E7F56E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78862" name="Oval 23">
              <a:extLst>
                <a:ext uri="{FF2B5EF4-FFF2-40B4-BE49-F238E27FC236}">
                  <a16:creationId xmlns:a16="http://schemas.microsoft.com/office/drawing/2014/main" id="{1EDA3C64-642B-E193-F603-FDF030DE0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3</a:t>
              </a: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98" name="Group 2">
            <a:extLst>
              <a:ext uri="{FF2B5EF4-FFF2-40B4-BE49-F238E27FC236}">
                <a16:creationId xmlns:a16="http://schemas.microsoft.com/office/drawing/2014/main" id="{E3ABCDC5-610E-9ED6-AF5B-919E00A82F6F}"/>
              </a:ext>
            </a:extLst>
          </p:cNvPr>
          <p:cNvGrpSpPr>
            <a:grpSpLocks/>
          </p:cNvGrpSpPr>
          <p:nvPr/>
        </p:nvGrpSpPr>
        <p:grpSpPr bwMode="auto">
          <a:xfrm>
            <a:off x="3429000" y="990600"/>
            <a:ext cx="2819400" cy="1981200"/>
            <a:chOff x="1200" y="624"/>
            <a:chExt cx="1776" cy="1248"/>
          </a:xfrm>
        </p:grpSpPr>
        <p:sp>
          <p:nvSpPr>
            <p:cNvPr id="80915" name="Oval 3">
              <a:extLst>
                <a:ext uri="{FF2B5EF4-FFF2-40B4-BE49-F238E27FC236}">
                  <a16:creationId xmlns:a16="http://schemas.microsoft.com/office/drawing/2014/main" id="{DA17DD36-FB7D-6A2F-141E-D93596B250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0916" name="Oval 4">
              <a:extLst>
                <a:ext uri="{FF2B5EF4-FFF2-40B4-BE49-F238E27FC236}">
                  <a16:creationId xmlns:a16="http://schemas.microsoft.com/office/drawing/2014/main" id="{FC7B6377-5A4B-D554-5439-DF51242DE7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80899" name="Rectangle 5">
            <a:extLst>
              <a:ext uri="{FF2B5EF4-FFF2-40B4-BE49-F238E27FC236}">
                <a16:creationId xmlns:a16="http://schemas.microsoft.com/office/drawing/2014/main" id="{1E2092DB-19BA-07EB-B963-D6FE8CEFF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0900" name="Rectangle 6">
            <a:extLst>
              <a:ext uri="{FF2B5EF4-FFF2-40B4-BE49-F238E27FC236}">
                <a16:creationId xmlns:a16="http://schemas.microsoft.com/office/drawing/2014/main" id="{F6055841-01A0-C642-D898-03B5356FA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0901" name="Rectangle 7">
            <a:extLst>
              <a:ext uri="{FF2B5EF4-FFF2-40B4-BE49-F238E27FC236}">
                <a16:creationId xmlns:a16="http://schemas.microsoft.com/office/drawing/2014/main" id="{DF495FF8-2FCB-3387-6CB1-59846B436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0902" name="Oval 8">
            <a:extLst>
              <a:ext uri="{FF2B5EF4-FFF2-40B4-BE49-F238E27FC236}">
                <a16:creationId xmlns:a16="http://schemas.microsoft.com/office/drawing/2014/main" id="{FC4F5C9D-3E5D-283E-CED4-884BC6909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1</a:t>
            </a:r>
          </a:p>
        </p:txBody>
      </p:sp>
      <p:grpSp>
        <p:nvGrpSpPr>
          <p:cNvPr id="80903" name="Group 9">
            <a:extLst>
              <a:ext uri="{FF2B5EF4-FFF2-40B4-BE49-F238E27FC236}">
                <a16:creationId xmlns:a16="http://schemas.microsoft.com/office/drawing/2014/main" id="{B98D7306-630A-42C5-94BE-C90D9D6F5FF5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1905000"/>
            <a:ext cx="1371600" cy="2971800"/>
            <a:chOff x="480" y="1200"/>
            <a:chExt cx="864" cy="1872"/>
          </a:xfrm>
        </p:grpSpPr>
        <p:sp>
          <p:nvSpPr>
            <p:cNvPr id="80912" name="Rectangle 10">
              <a:extLst>
                <a:ext uri="{FF2B5EF4-FFF2-40B4-BE49-F238E27FC236}">
                  <a16:creationId xmlns:a16="http://schemas.microsoft.com/office/drawing/2014/main" id="{C538E9EF-DD06-3F4D-D5B8-88A321732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" y="1488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0913" name="Rectangle 11">
              <a:extLst>
                <a:ext uri="{FF2B5EF4-FFF2-40B4-BE49-F238E27FC236}">
                  <a16:creationId xmlns:a16="http://schemas.microsoft.com/office/drawing/2014/main" id="{647E78CE-4AAF-B258-6D56-5A2718AA3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200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G C U</a:t>
              </a:r>
            </a:p>
          </p:txBody>
        </p:sp>
        <p:sp>
          <p:nvSpPr>
            <p:cNvPr id="80914" name="Line 12">
              <a:extLst>
                <a:ext uri="{FF2B5EF4-FFF2-40B4-BE49-F238E27FC236}">
                  <a16:creationId xmlns:a16="http://schemas.microsoft.com/office/drawing/2014/main" id="{717A66A3-9ADB-A5FB-9825-16F52BDC1F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2736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80904" name="Oval 13">
            <a:extLst>
              <a:ext uri="{FF2B5EF4-FFF2-40B4-BE49-F238E27FC236}">
                <a16:creationId xmlns:a16="http://schemas.microsoft.com/office/drawing/2014/main" id="{4F8AE245-2EAC-3E6B-216B-49EC50C0A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2</a:t>
            </a:r>
          </a:p>
        </p:txBody>
      </p:sp>
      <p:sp>
        <p:nvSpPr>
          <p:cNvPr id="80905" name="Line 14">
            <a:extLst>
              <a:ext uri="{FF2B5EF4-FFF2-40B4-BE49-F238E27FC236}">
                <a16:creationId xmlns:a16="http://schemas.microsoft.com/office/drawing/2014/main" id="{A8B7D7ED-2536-6835-7AC4-7BF79144370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334000"/>
            <a:ext cx="1524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grpSp>
        <p:nvGrpSpPr>
          <p:cNvPr id="80906" name="Group 15">
            <a:extLst>
              <a:ext uri="{FF2B5EF4-FFF2-40B4-BE49-F238E27FC236}">
                <a16:creationId xmlns:a16="http://schemas.microsoft.com/office/drawing/2014/main" id="{AB161AE0-C58F-71FD-A1C4-8FADADB09456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1828800"/>
            <a:ext cx="1371600" cy="4038600"/>
            <a:chOff x="1680" y="1152"/>
            <a:chExt cx="864" cy="2544"/>
          </a:xfrm>
        </p:grpSpPr>
        <p:sp>
          <p:nvSpPr>
            <p:cNvPr id="80908" name="Rectangle 16">
              <a:extLst>
                <a:ext uri="{FF2B5EF4-FFF2-40B4-BE49-F238E27FC236}">
                  <a16:creationId xmlns:a16="http://schemas.microsoft.com/office/drawing/2014/main" id="{4C99EC20-CA48-242D-214D-7D2E470C60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0909" name="Rectangle 17">
              <a:extLst>
                <a:ext uri="{FF2B5EF4-FFF2-40B4-BE49-F238E27FC236}">
                  <a16:creationId xmlns:a16="http://schemas.microsoft.com/office/drawing/2014/main" id="{B0D014EB-B7E2-6B42-898A-33633DEE7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C G</a:t>
              </a:r>
            </a:p>
          </p:txBody>
        </p:sp>
        <p:sp>
          <p:nvSpPr>
            <p:cNvPr id="80910" name="Line 18">
              <a:extLst>
                <a:ext uri="{FF2B5EF4-FFF2-40B4-BE49-F238E27FC236}">
                  <a16:creationId xmlns:a16="http://schemas.microsoft.com/office/drawing/2014/main" id="{E92BD07E-72C6-A931-BA3F-E0835BA99A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80911" name="Oval 19">
              <a:extLst>
                <a:ext uri="{FF2B5EF4-FFF2-40B4-BE49-F238E27FC236}">
                  <a16:creationId xmlns:a16="http://schemas.microsoft.com/office/drawing/2014/main" id="{AB454659-87DE-B0E9-D268-7BEEC8AA1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3</a:t>
              </a:r>
            </a:p>
          </p:txBody>
        </p:sp>
      </p:grpSp>
      <p:sp>
        <p:nvSpPr>
          <p:cNvPr id="80907" name="Line 20">
            <a:extLst>
              <a:ext uri="{FF2B5EF4-FFF2-40B4-BE49-F238E27FC236}">
                <a16:creationId xmlns:a16="http://schemas.microsoft.com/office/drawing/2014/main" id="{85516AE8-3C5A-17CA-3A23-4AB29313323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6" name="Group 2">
            <a:extLst>
              <a:ext uri="{FF2B5EF4-FFF2-40B4-BE49-F238E27FC236}">
                <a16:creationId xmlns:a16="http://schemas.microsoft.com/office/drawing/2014/main" id="{A91DA1B8-E302-7D01-25C9-4B41F5F01922}"/>
              </a:ext>
            </a:extLst>
          </p:cNvPr>
          <p:cNvGrpSpPr>
            <a:grpSpLocks/>
          </p:cNvGrpSpPr>
          <p:nvPr/>
        </p:nvGrpSpPr>
        <p:grpSpPr bwMode="auto">
          <a:xfrm>
            <a:off x="4038600" y="990600"/>
            <a:ext cx="2819400" cy="1981200"/>
            <a:chOff x="1584" y="624"/>
            <a:chExt cx="1776" cy="1248"/>
          </a:xfrm>
        </p:grpSpPr>
        <p:sp>
          <p:nvSpPr>
            <p:cNvPr id="82968" name="Oval 3">
              <a:extLst>
                <a:ext uri="{FF2B5EF4-FFF2-40B4-BE49-F238E27FC236}">
                  <a16:creationId xmlns:a16="http://schemas.microsoft.com/office/drawing/2014/main" id="{4B135D83-D1F8-FEFE-55D7-3848A7E24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2969" name="Oval 4">
              <a:extLst>
                <a:ext uri="{FF2B5EF4-FFF2-40B4-BE49-F238E27FC236}">
                  <a16:creationId xmlns:a16="http://schemas.microsoft.com/office/drawing/2014/main" id="{E0992D24-8D65-310E-78F3-766F5DF9CE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82947" name="Rectangle 5">
            <a:extLst>
              <a:ext uri="{FF2B5EF4-FFF2-40B4-BE49-F238E27FC236}">
                <a16:creationId xmlns:a16="http://schemas.microsoft.com/office/drawing/2014/main" id="{16BB1F1B-1B66-24F8-9BBA-383234DB4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2948" name="Rectangle 6">
            <a:extLst>
              <a:ext uri="{FF2B5EF4-FFF2-40B4-BE49-F238E27FC236}">
                <a16:creationId xmlns:a16="http://schemas.microsoft.com/office/drawing/2014/main" id="{DCDA2573-597E-FFD6-6565-0BD7A4CAE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2949" name="Rectangle 7">
            <a:extLst>
              <a:ext uri="{FF2B5EF4-FFF2-40B4-BE49-F238E27FC236}">
                <a16:creationId xmlns:a16="http://schemas.microsoft.com/office/drawing/2014/main" id="{C19CD1AD-49DC-432E-85B8-1EEF3ED92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2950" name="Oval 8">
            <a:extLst>
              <a:ext uri="{FF2B5EF4-FFF2-40B4-BE49-F238E27FC236}">
                <a16:creationId xmlns:a16="http://schemas.microsoft.com/office/drawing/2014/main" id="{E468A536-F0CF-5FF9-F8A0-30964781E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1</a:t>
            </a:r>
          </a:p>
        </p:txBody>
      </p:sp>
      <p:grpSp>
        <p:nvGrpSpPr>
          <p:cNvPr id="82951" name="Group 9">
            <a:extLst>
              <a:ext uri="{FF2B5EF4-FFF2-40B4-BE49-F238E27FC236}">
                <a16:creationId xmlns:a16="http://schemas.microsoft.com/office/drawing/2014/main" id="{7785698D-776C-1338-A73F-D7BA0F10FB33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1981200"/>
            <a:ext cx="1371600" cy="2971800"/>
            <a:chOff x="-336" y="1248"/>
            <a:chExt cx="864" cy="1872"/>
          </a:xfrm>
        </p:grpSpPr>
        <p:sp>
          <p:nvSpPr>
            <p:cNvPr id="82965" name="Rectangle 10">
              <a:extLst>
                <a:ext uri="{FF2B5EF4-FFF2-40B4-BE49-F238E27FC236}">
                  <a16:creationId xmlns:a16="http://schemas.microsoft.com/office/drawing/2014/main" id="{D7845835-4FC9-FDB9-8EEE-A5979106A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5" y="1536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2966" name="Rectangle 11">
              <a:extLst>
                <a:ext uri="{FF2B5EF4-FFF2-40B4-BE49-F238E27FC236}">
                  <a16:creationId xmlns:a16="http://schemas.microsoft.com/office/drawing/2014/main" id="{6D89DDA3-536E-6719-4E8F-E45201EA8E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36" y="1248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G C U</a:t>
              </a:r>
            </a:p>
          </p:txBody>
        </p:sp>
        <p:sp>
          <p:nvSpPr>
            <p:cNvPr id="82967" name="Line 12">
              <a:extLst>
                <a:ext uri="{FF2B5EF4-FFF2-40B4-BE49-F238E27FC236}">
                  <a16:creationId xmlns:a16="http://schemas.microsoft.com/office/drawing/2014/main" id="{8623E2F6-E3D2-58D2-B237-18D90286CF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" y="2784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82952" name="Oval 13">
            <a:extLst>
              <a:ext uri="{FF2B5EF4-FFF2-40B4-BE49-F238E27FC236}">
                <a16:creationId xmlns:a16="http://schemas.microsoft.com/office/drawing/2014/main" id="{C58AD5BE-98BD-F45E-F163-7F271BDF6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2</a:t>
            </a:r>
          </a:p>
        </p:txBody>
      </p:sp>
      <p:sp>
        <p:nvSpPr>
          <p:cNvPr id="82953" name="Line 14">
            <a:extLst>
              <a:ext uri="{FF2B5EF4-FFF2-40B4-BE49-F238E27FC236}">
                <a16:creationId xmlns:a16="http://schemas.microsoft.com/office/drawing/2014/main" id="{4977B854-0A5A-7DFC-0E83-983DE03DC8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334000"/>
            <a:ext cx="1524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grpSp>
        <p:nvGrpSpPr>
          <p:cNvPr id="82954" name="Group 15">
            <a:extLst>
              <a:ext uri="{FF2B5EF4-FFF2-40B4-BE49-F238E27FC236}">
                <a16:creationId xmlns:a16="http://schemas.microsoft.com/office/drawing/2014/main" id="{5D4B409B-D76E-CDB7-B54A-B4EA3F2C7BD8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1828800"/>
            <a:ext cx="1371600" cy="4038600"/>
            <a:chOff x="1680" y="1152"/>
            <a:chExt cx="864" cy="2544"/>
          </a:xfrm>
        </p:grpSpPr>
        <p:sp>
          <p:nvSpPr>
            <p:cNvPr id="82961" name="Rectangle 16">
              <a:extLst>
                <a:ext uri="{FF2B5EF4-FFF2-40B4-BE49-F238E27FC236}">
                  <a16:creationId xmlns:a16="http://schemas.microsoft.com/office/drawing/2014/main" id="{3C123E57-7BC9-D046-2E79-21BBB68DB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2962" name="Rectangle 17">
              <a:extLst>
                <a:ext uri="{FF2B5EF4-FFF2-40B4-BE49-F238E27FC236}">
                  <a16:creationId xmlns:a16="http://schemas.microsoft.com/office/drawing/2014/main" id="{E51E225D-CD3C-2B6C-1D97-FB6825D60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C G</a:t>
              </a:r>
            </a:p>
          </p:txBody>
        </p:sp>
        <p:sp>
          <p:nvSpPr>
            <p:cNvPr id="82963" name="Line 18">
              <a:extLst>
                <a:ext uri="{FF2B5EF4-FFF2-40B4-BE49-F238E27FC236}">
                  <a16:creationId xmlns:a16="http://schemas.microsoft.com/office/drawing/2014/main" id="{EAE7C45A-8B55-E0B7-C9C5-D7C2900A98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82964" name="Oval 19">
              <a:extLst>
                <a:ext uri="{FF2B5EF4-FFF2-40B4-BE49-F238E27FC236}">
                  <a16:creationId xmlns:a16="http://schemas.microsoft.com/office/drawing/2014/main" id="{601F20CF-CAD6-374A-F676-C00EA61A3A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3</a:t>
              </a:r>
            </a:p>
          </p:txBody>
        </p:sp>
      </p:grpSp>
      <p:sp>
        <p:nvSpPr>
          <p:cNvPr id="82955" name="Line 20">
            <a:extLst>
              <a:ext uri="{FF2B5EF4-FFF2-40B4-BE49-F238E27FC236}">
                <a16:creationId xmlns:a16="http://schemas.microsoft.com/office/drawing/2014/main" id="{9FF2B33D-CE5C-E226-3C85-47AA785B4B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grpSp>
        <p:nvGrpSpPr>
          <p:cNvPr id="82956" name="Group 21">
            <a:extLst>
              <a:ext uri="{FF2B5EF4-FFF2-40B4-BE49-F238E27FC236}">
                <a16:creationId xmlns:a16="http://schemas.microsoft.com/office/drawing/2014/main" id="{B3221926-DAB0-CE40-ACA1-467C238DFF4A}"/>
              </a:ext>
            </a:extLst>
          </p:cNvPr>
          <p:cNvGrpSpPr>
            <a:grpSpLocks/>
          </p:cNvGrpSpPr>
          <p:nvPr/>
        </p:nvGrpSpPr>
        <p:grpSpPr bwMode="auto">
          <a:xfrm>
            <a:off x="5715000" y="2819400"/>
            <a:ext cx="1371600" cy="4038600"/>
            <a:chOff x="2640" y="1776"/>
            <a:chExt cx="864" cy="2544"/>
          </a:xfrm>
        </p:grpSpPr>
        <p:sp>
          <p:nvSpPr>
            <p:cNvPr id="82957" name="Rectangle 22">
              <a:extLst>
                <a:ext uri="{FF2B5EF4-FFF2-40B4-BE49-F238E27FC236}">
                  <a16:creationId xmlns:a16="http://schemas.microsoft.com/office/drawing/2014/main" id="{FBD824E8-33D2-82C6-AD4A-DC20D5CD9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1" y="2064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2958" name="Rectangle 23">
              <a:extLst>
                <a:ext uri="{FF2B5EF4-FFF2-40B4-BE49-F238E27FC236}">
                  <a16:creationId xmlns:a16="http://schemas.microsoft.com/office/drawing/2014/main" id="{2CA7923B-CDE1-3E65-5CE3-C418B49950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1776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U A G</a:t>
              </a:r>
            </a:p>
          </p:txBody>
        </p:sp>
        <p:sp>
          <p:nvSpPr>
            <p:cNvPr id="82959" name="Line 24">
              <a:extLst>
                <a:ext uri="{FF2B5EF4-FFF2-40B4-BE49-F238E27FC236}">
                  <a16:creationId xmlns:a16="http://schemas.microsoft.com/office/drawing/2014/main" id="{90CC9190-60CE-C60F-194F-17C98EEE6C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4" y="3312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82960" name="Oval 25">
              <a:extLst>
                <a:ext uri="{FF2B5EF4-FFF2-40B4-BE49-F238E27FC236}">
                  <a16:creationId xmlns:a16="http://schemas.microsoft.com/office/drawing/2014/main" id="{A5FD2F96-2CDB-3B3C-22CE-28B84B324C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3648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4</a:t>
              </a:r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94" name="Group 2">
            <a:extLst>
              <a:ext uri="{FF2B5EF4-FFF2-40B4-BE49-F238E27FC236}">
                <a16:creationId xmlns:a16="http://schemas.microsoft.com/office/drawing/2014/main" id="{CDA36DCF-3109-A7C9-7CFD-3380180AC34A}"/>
              </a:ext>
            </a:extLst>
          </p:cNvPr>
          <p:cNvGrpSpPr>
            <a:grpSpLocks/>
          </p:cNvGrpSpPr>
          <p:nvPr/>
        </p:nvGrpSpPr>
        <p:grpSpPr bwMode="auto">
          <a:xfrm>
            <a:off x="4038600" y="990600"/>
            <a:ext cx="2819400" cy="1981200"/>
            <a:chOff x="1584" y="624"/>
            <a:chExt cx="1776" cy="1248"/>
          </a:xfrm>
        </p:grpSpPr>
        <p:sp>
          <p:nvSpPr>
            <p:cNvPr id="85013" name="Oval 3">
              <a:extLst>
                <a:ext uri="{FF2B5EF4-FFF2-40B4-BE49-F238E27FC236}">
                  <a16:creationId xmlns:a16="http://schemas.microsoft.com/office/drawing/2014/main" id="{BD8B24A2-FACF-7F0D-E118-60C97F60CD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5014" name="Oval 4">
              <a:extLst>
                <a:ext uri="{FF2B5EF4-FFF2-40B4-BE49-F238E27FC236}">
                  <a16:creationId xmlns:a16="http://schemas.microsoft.com/office/drawing/2014/main" id="{D94BE3F4-94EC-9B14-8EF2-B4B6734A7C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84995" name="Rectangle 5">
            <a:extLst>
              <a:ext uri="{FF2B5EF4-FFF2-40B4-BE49-F238E27FC236}">
                <a16:creationId xmlns:a16="http://schemas.microsoft.com/office/drawing/2014/main" id="{1B9705C9-B5A7-00D4-D2AD-D5CF451C1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4996" name="Rectangle 6">
            <a:extLst>
              <a:ext uri="{FF2B5EF4-FFF2-40B4-BE49-F238E27FC236}">
                <a16:creationId xmlns:a16="http://schemas.microsoft.com/office/drawing/2014/main" id="{1986E2D8-4573-5A58-2ED3-99DD2FB7B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4997" name="Rectangle 7">
            <a:extLst>
              <a:ext uri="{FF2B5EF4-FFF2-40B4-BE49-F238E27FC236}">
                <a16:creationId xmlns:a16="http://schemas.microsoft.com/office/drawing/2014/main" id="{A8DC9FD8-A273-61D1-72B5-E9BDEB4B5F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4998" name="Oval 8">
            <a:extLst>
              <a:ext uri="{FF2B5EF4-FFF2-40B4-BE49-F238E27FC236}">
                <a16:creationId xmlns:a16="http://schemas.microsoft.com/office/drawing/2014/main" id="{3572A6A1-F528-EFFB-C2FA-B04107BA1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1</a:t>
            </a:r>
          </a:p>
        </p:txBody>
      </p:sp>
      <p:sp>
        <p:nvSpPr>
          <p:cNvPr id="84999" name="Oval 9">
            <a:extLst>
              <a:ext uri="{FF2B5EF4-FFF2-40B4-BE49-F238E27FC236}">
                <a16:creationId xmlns:a16="http://schemas.microsoft.com/office/drawing/2014/main" id="{CE5270C0-53E5-83FA-9406-8E11A2A90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2</a:t>
            </a:r>
          </a:p>
        </p:txBody>
      </p:sp>
      <p:sp>
        <p:nvSpPr>
          <p:cNvPr id="85000" name="Line 10">
            <a:extLst>
              <a:ext uri="{FF2B5EF4-FFF2-40B4-BE49-F238E27FC236}">
                <a16:creationId xmlns:a16="http://schemas.microsoft.com/office/drawing/2014/main" id="{5D060E87-A9B7-672C-D956-C663B2DB59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334000"/>
            <a:ext cx="1524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grpSp>
        <p:nvGrpSpPr>
          <p:cNvPr id="85001" name="Group 11">
            <a:extLst>
              <a:ext uri="{FF2B5EF4-FFF2-40B4-BE49-F238E27FC236}">
                <a16:creationId xmlns:a16="http://schemas.microsoft.com/office/drawing/2014/main" id="{0F357F87-A9C5-802C-2947-99FCC4DE2342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1828800"/>
            <a:ext cx="1371600" cy="4038600"/>
            <a:chOff x="1680" y="1152"/>
            <a:chExt cx="864" cy="2544"/>
          </a:xfrm>
        </p:grpSpPr>
        <p:sp>
          <p:nvSpPr>
            <p:cNvPr id="85009" name="Rectangle 12">
              <a:extLst>
                <a:ext uri="{FF2B5EF4-FFF2-40B4-BE49-F238E27FC236}">
                  <a16:creationId xmlns:a16="http://schemas.microsoft.com/office/drawing/2014/main" id="{1141E468-9153-09D0-A40D-A90E2FCA7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5010" name="Rectangle 13">
              <a:extLst>
                <a:ext uri="{FF2B5EF4-FFF2-40B4-BE49-F238E27FC236}">
                  <a16:creationId xmlns:a16="http://schemas.microsoft.com/office/drawing/2014/main" id="{E39D5FEB-C04C-692C-1C0E-37D3C3FF9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C G</a:t>
              </a:r>
            </a:p>
          </p:txBody>
        </p:sp>
        <p:sp>
          <p:nvSpPr>
            <p:cNvPr id="85011" name="Line 14">
              <a:extLst>
                <a:ext uri="{FF2B5EF4-FFF2-40B4-BE49-F238E27FC236}">
                  <a16:creationId xmlns:a16="http://schemas.microsoft.com/office/drawing/2014/main" id="{D1F296D7-6A57-2B43-F35D-91EB951C9D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85012" name="Oval 15">
              <a:extLst>
                <a:ext uri="{FF2B5EF4-FFF2-40B4-BE49-F238E27FC236}">
                  <a16:creationId xmlns:a16="http://schemas.microsoft.com/office/drawing/2014/main" id="{E0F5AA51-FD99-5410-AA5D-725929637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3</a:t>
              </a:r>
            </a:p>
          </p:txBody>
        </p:sp>
      </p:grpSp>
      <p:sp>
        <p:nvSpPr>
          <p:cNvPr id="85002" name="Line 16">
            <a:extLst>
              <a:ext uri="{FF2B5EF4-FFF2-40B4-BE49-F238E27FC236}">
                <a16:creationId xmlns:a16="http://schemas.microsoft.com/office/drawing/2014/main" id="{6E395BBB-C4A3-AE88-42FA-1D6D28D81BEC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grpSp>
        <p:nvGrpSpPr>
          <p:cNvPr id="85003" name="Group 17">
            <a:extLst>
              <a:ext uri="{FF2B5EF4-FFF2-40B4-BE49-F238E27FC236}">
                <a16:creationId xmlns:a16="http://schemas.microsoft.com/office/drawing/2014/main" id="{502F97AB-636D-EFCA-E6F6-389110F653DD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828800"/>
            <a:ext cx="1371600" cy="4038600"/>
            <a:chOff x="2448" y="1152"/>
            <a:chExt cx="864" cy="2544"/>
          </a:xfrm>
        </p:grpSpPr>
        <p:sp>
          <p:nvSpPr>
            <p:cNvPr id="85005" name="Rectangle 18">
              <a:extLst>
                <a:ext uri="{FF2B5EF4-FFF2-40B4-BE49-F238E27FC236}">
                  <a16:creationId xmlns:a16="http://schemas.microsoft.com/office/drawing/2014/main" id="{8FE74701-6D4A-523B-868C-BE26117124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9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5006" name="Rectangle 19">
              <a:extLst>
                <a:ext uri="{FF2B5EF4-FFF2-40B4-BE49-F238E27FC236}">
                  <a16:creationId xmlns:a16="http://schemas.microsoft.com/office/drawing/2014/main" id="{02BD33F4-FEC5-CD55-040A-5FBD5EDEF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U A G</a:t>
              </a:r>
            </a:p>
          </p:txBody>
        </p:sp>
        <p:sp>
          <p:nvSpPr>
            <p:cNvPr id="85007" name="Line 20">
              <a:extLst>
                <a:ext uri="{FF2B5EF4-FFF2-40B4-BE49-F238E27FC236}">
                  <a16:creationId xmlns:a16="http://schemas.microsoft.com/office/drawing/2014/main" id="{21596D6D-7012-9DE7-C70C-B6D4DFD0AC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85008" name="Oval 21">
              <a:extLst>
                <a:ext uri="{FF2B5EF4-FFF2-40B4-BE49-F238E27FC236}">
                  <a16:creationId xmlns:a16="http://schemas.microsoft.com/office/drawing/2014/main" id="{BB1BAC4B-8369-D3AA-58FD-5F7A6F1F37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4</a:t>
              </a:r>
            </a:p>
          </p:txBody>
        </p:sp>
      </p:grpSp>
      <p:sp>
        <p:nvSpPr>
          <p:cNvPr id="85004" name="Rectangle 22">
            <a:extLst>
              <a:ext uri="{FF2B5EF4-FFF2-40B4-BE49-F238E27FC236}">
                <a16:creationId xmlns:a16="http://schemas.microsoft.com/office/drawing/2014/main" id="{68C0688B-8579-4305-FB0C-BEFEFC84B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743200"/>
            <a:ext cx="2971800" cy="255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the ribosome moves along the mRNA forming a polypeptide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42" name="Group 2">
            <a:extLst>
              <a:ext uri="{FF2B5EF4-FFF2-40B4-BE49-F238E27FC236}">
                <a16:creationId xmlns:a16="http://schemas.microsoft.com/office/drawing/2014/main" id="{0DBBA02E-4DFA-B6D6-AC7F-FEC6D01E2580}"/>
              </a:ext>
            </a:extLst>
          </p:cNvPr>
          <p:cNvGrpSpPr>
            <a:grpSpLocks/>
          </p:cNvGrpSpPr>
          <p:nvPr/>
        </p:nvGrpSpPr>
        <p:grpSpPr bwMode="auto">
          <a:xfrm>
            <a:off x="5181600" y="990600"/>
            <a:ext cx="2819400" cy="1981200"/>
            <a:chOff x="2304" y="624"/>
            <a:chExt cx="1776" cy="1248"/>
          </a:xfrm>
        </p:grpSpPr>
        <p:sp>
          <p:nvSpPr>
            <p:cNvPr id="87063" name="Oval 3">
              <a:extLst>
                <a:ext uri="{FF2B5EF4-FFF2-40B4-BE49-F238E27FC236}">
                  <a16:creationId xmlns:a16="http://schemas.microsoft.com/office/drawing/2014/main" id="{3C90F6D2-8208-0352-DEA3-1C7DEED06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7064" name="Oval 4">
              <a:extLst>
                <a:ext uri="{FF2B5EF4-FFF2-40B4-BE49-F238E27FC236}">
                  <a16:creationId xmlns:a16="http://schemas.microsoft.com/office/drawing/2014/main" id="{DB5A929E-E587-5EE1-F814-5EEF2ACC58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87043" name="Rectangle 5">
            <a:extLst>
              <a:ext uri="{FF2B5EF4-FFF2-40B4-BE49-F238E27FC236}">
                <a16:creationId xmlns:a16="http://schemas.microsoft.com/office/drawing/2014/main" id="{AA8A7960-F6B5-E6BD-6288-01BAE36F2B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7044" name="Rectangle 6">
            <a:extLst>
              <a:ext uri="{FF2B5EF4-FFF2-40B4-BE49-F238E27FC236}">
                <a16:creationId xmlns:a16="http://schemas.microsoft.com/office/drawing/2014/main" id="{4D8BB9CE-686D-B142-7F65-6713F9978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7045" name="Rectangle 7">
            <a:extLst>
              <a:ext uri="{FF2B5EF4-FFF2-40B4-BE49-F238E27FC236}">
                <a16:creationId xmlns:a16="http://schemas.microsoft.com/office/drawing/2014/main" id="{4E9FEAD0-5907-2703-CA6E-CDBA314AD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7046" name="Oval 8">
            <a:extLst>
              <a:ext uri="{FF2B5EF4-FFF2-40B4-BE49-F238E27FC236}">
                <a16:creationId xmlns:a16="http://schemas.microsoft.com/office/drawing/2014/main" id="{33367610-2894-0B39-C086-691FD630E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1</a:t>
            </a:r>
          </a:p>
        </p:txBody>
      </p:sp>
      <p:sp>
        <p:nvSpPr>
          <p:cNvPr id="87047" name="Oval 9">
            <a:extLst>
              <a:ext uri="{FF2B5EF4-FFF2-40B4-BE49-F238E27FC236}">
                <a16:creationId xmlns:a16="http://schemas.microsoft.com/office/drawing/2014/main" id="{F4F5A150-D3DD-1B44-4244-F1B79F08A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2</a:t>
            </a:r>
          </a:p>
        </p:txBody>
      </p:sp>
      <p:sp>
        <p:nvSpPr>
          <p:cNvPr id="87048" name="Line 10">
            <a:extLst>
              <a:ext uri="{FF2B5EF4-FFF2-40B4-BE49-F238E27FC236}">
                <a16:creationId xmlns:a16="http://schemas.microsoft.com/office/drawing/2014/main" id="{EEF66443-1130-FD31-F22D-4D065CFA85F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334000"/>
            <a:ext cx="1524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87049" name="Oval 11">
            <a:extLst>
              <a:ext uri="{FF2B5EF4-FFF2-40B4-BE49-F238E27FC236}">
                <a16:creationId xmlns:a16="http://schemas.microsoft.com/office/drawing/2014/main" id="{38490819-5D5B-E461-40D0-B3AE525C6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3</a:t>
            </a:r>
          </a:p>
        </p:txBody>
      </p:sp>
      <p:sp>
        <p:nvSpPr>
          <p:cNvPr id="87050" name="Line 12">
            <a:extLst>
              <a:ext uri="{FF2B5EF4-FFF2-40B4-BE49-F238E27FC236}">
                <a16:creationId xmlns:a16="http://schemas.microsoft.com/office/drawing/2014/main" id="{CDC487DF-E2D9-7AA8-CA9C-84780EA1CBD9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grpSp>
        <p:nvGrpSpPr>
          <p:cNvPr id="87051" name="Group 13">
            <a:extLst>
              <a:ext uri="{FF2B5EF4-FFF2-40B4-BE49-F238E27FC236}">
                <a16:creationId xmlns:a16="http://schemas.microsoft.com/office/drawing/2014/main" id="{4EF818C5-EB9B-C31A-26A8-7FF0F1A3BC81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828800"/>
            <a:ext cx="1371600" cy="4038600"/>
            <a:chOff x="2448" y="1152"/>
            <a:chExt cx="864" cy="2544"/>
          </a:xfrm>
        </p:grpSpPr>
        <p:sp>
          <p:nvSpPr>
            <p:cNvPr id="87059" name="Rectangle 14">
              <a:extLst>
                <a:ext uri="{FF2B5EF4-FFF2-40B4-BE49-F238E27FC236}">
                  <a16:creationId xmlns:a16="http://schemas.microsoft.com/office/drawing/2014/main" id="{178EF1C0-2850-CC1A-C503-7D70EBCFE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9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7060" name="Rectangle 15">
              <a:extLst>
                <a:ext uri="{FF2B5EF4-FFF2-40B4-BE49-F238E27FC236}">
                  <a16:creationId xmlns:a16="http://schemas.microsoft.com/office/drawing/2014/main" id="{F337CCBF-D477-175A-843D-7B7C473B24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U A G</a:t>
              </a:r>
            </a:p>
          </p:txBody>
        </p:sp>
        <p:sp>
          <p:nvSpPr>
            <p:cNvPr id="87061" name="Line 16">
              <a:extLst>
                <a:ext uri="{FF2B5EF4-FFF2-40B4-BE49-F238E27FC236}">
                  <a16:creationId xmlns:a16="http://schemas.microsoft.com/office/drawing/2014/main" id="{658198D6-5FE5-8731-AE3E-3C5C573ABB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87062" name="Oval 17">
              <a:extLst>
                <a:ext uri="{FF2B5EF4-FFF2-40B4-BE49-F238E27FC236}">
                  <a16:creationId xmlns:a16="http://schemas.microsoft.com/office/drawing/2014/main" id="{84F63D99-0CCB-3B35-3CBE-E5556130C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4</a:t>
              </a:r>
            </a:p>
          </p:txBody>
        </p:sp>
      </p:grpSp>
      <p:sp>
        <p:nvSpPr>
          <p:cNvPr id="87052" name="Line 18">
            <a:extLst>
              <a:ext uri="{FF2B5EF4-FFF2-40B4-BE49-F238E27FC236}">
                <a16:creationId xmlns:a16="http://schemas.microsoft.com/office/drawing/2014/main" id="{0B1D4A7A-5143-D004-3B72-3340B8C45BF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grpSp>
        <p:nvGrpSpPr>
          <p:cNvPr id="87053" name="Group 19">
            <a:extLst>
              <a:ext uri="{FF2B5EF4-FFF2-40B4-BE49-F238E27FC236}">
                <a16:creationId xmlns:a16="http://schemas.microsoft.com/office/drawing/2014/main" id="{642B299F-347F-BA53-D161-6ADA20150650}"/>
              </a:ext>
            </a:extLst>
          </p:cNvPr>
          <p:cNvGrpSpPr>
            <a:grpSpLocks/>
          </p:cNvGrpSpPr>
          <p:nvPr/>
        </p:nvGrpSpPr>
        <p:grpSpPr bwMode="auto">
          <a:xfrm>
            <a:off x="6629400" y="1828800"/>
            <a:ext cx="1371600" cy="4038600"/>
            <a:chOff x="3216" y="1152"/>
            <a:chExt cx="864" cy="2544"/>
          </a:xfrm>
        </p:grpSpPr>
        <p:sp>
          <p:nvSpPr>
            <p:cNvPr id="87055" name="Rectangle 20">
              <a:extLst>
                <a:ext uri="{FF2B5EF4-FFF2-40B4-BE49-F238E27FC236}">
                  <a16:creationId xmlns:a16="http://schemas.microsoft.com/office/drawing/2014/main" id="{FDDEB6BD-990B-3C90-47DD-54F6800AD1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7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7056" name="Rectangle 21">
              <a:extLst>
                <a:ext uri="{FF2B5EF4-FFF2-40B4-BE49-F238E27FC236}">
                  <a16:creationId xmlns:a16="http://schemas.microsoft.com/office/drawing/2014/main" id="{29FC3AC8-F7E5-F03D-EC56-9891FA6B6D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C G U</a:t>
              </a:r>
            </a:p>
          </p:txBody>
        </p:sp>
        <p:sp>
          <p:nvSpPr>
            <p:cNvPr id="87057" name="Line 22">
              <a:extLst>
                <a:ext uri="{FF2B5EF4-FFF2-40B4-BE49-F238E27FC236}">
                  <a16:creationId xmlns:a16="http://schemas.microsoft.com/office/drawing/2014/main" id="{33AF2A67-1A75-5450-A3F4-ED95EABD78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87058" name="Oval 23">
              <a:extLst>
                <a:ext uri="{FF2B5EF4-FFF2-40B4-BE49-F238E27FC236}">
                  <a16:creationId xmlns:a16="http://schemas.microsoft.com/office/drawing/2014/main" id="{B062A33F-7B55-6102-8E4B-3E2DCA3B76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5</a:t>
              </a:r>
            </a:p>
          </p:txBody>
        </p:sp>
      </p:grpSp>
      <p:sp>
        <p:nvSpPr>
          <p:cNvPr id="87054" name="Line 24">
            <a:extLst>
              <a:ext uri="{FF2B5EF4-FFF2-40B4-BE49-F238E27FC236}">
                <a16:creationId xmlns:a16="http://schemas.microsoft.com/office/drawing/2014/main" id="{9344AA30-0401-7024-63E1-239F21977F46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0" name="Group 2">
            <a:extLst>
              <a:ext uri="{FF2B5EF4-FFF2-40B4-BE49-F238E27FC236}">
                <a16:creationId xmlns:a16="http://schemas.microsoft.com/office/drawing/2014/main" id="{27821683-365B-2371-D8DC-C045173CE781}"/>
              </a:ext>
            </a:extLst>
          </p:cNvPr>
          <p:cNvGrpSpPr>
            <a:grpSpLocks/>
          </p:cNvGrpSpPr>
          <p:nvPr/>
        </p:nvGrpSpPr>
        <p:grpSpPr bwMode="auto">
          <a:xfrm>
            <a:off x="6400800" y="990600"/>
            <a:ext cx="2819400" cy="1981200"/>
            <a:chOff x="3072" y="624"/>
            <a:chExt cx="1776" cy="1248"/>
          </a:xfrm>
        </p:grpSpPr>
        <p:sp>
          <p:nvSpPr>
            <p:cNvPr id="89113" name="Oval 3">
              <a:extLst>
                <a:ext uri="{FF2B5EF4-FFF2-40B4-BE49-F238E27FC236}">
                  <a16:creationId xmlns:a16="http://schemas.microsoft.com/office/drawing/2014/main" id="{E28F8BF3-536F-DC92-BC55-5B3502BD9E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9114" name="Oval 4">
              <a:extLst>
                <a:ext uri="{FF2B5EF4-FFF2-40B4-BE49-F238E27FC236}">
                  <a16:creationId xmlns:a16="http://schemas.microsoft.com/office/drawing/2014/main" id="{4D6F8DA5-C218-E598-8BA7-D89463948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89091" name="Rectangle 5">
            <a:extLst>
              <a:ext uri="{FF2B5EF4-FFF2-40B4-BE49-F238E27FC236}">
                <a16:creationId xmlns:a16="http://schemas.microsoft.com/office/drawing/2014/main" id="{FF0025C9-7F3D-85BC-5C95-6B725F441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9092" name="Rectangle 6">
            <a:extLst>
              <a:ext uri="{FF2B5EF4-FFF2-40B4-BE49-F238E27FC236}">
                <a16:creationId xmlns:a16="http://schemas.microsoft.com/office/drawing/2014/main" id="{B13B8C36-566D-DE2C-3626-8903A673B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9093" name="Rectangle 7">
            <a:extLst>
              <a:ext uri="{FF2B5EF4-FFF2-40B4-BE49-F238E27FC236}">
                <a16:creationId xmlns:a16="http://schemas.microsoft.com/office/drawing/2014/main" id="{B8AFE2A7-254B-355B-2B78-25965B3B1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9094" name="Oval 8">
            <a:extLst>
              <a:ext uri="{FF2B5EF4-FFF2-40B4-BE49-F238E27FC236}">
                <a16:creationId xmlns:a16="http://schemas.microsoft.com/office/drawing/2014/main" id="{7CFF19D7-A1EA-1B85-AC2C-EB0C7A620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1</a:t>
            </a:r>
          </a:p>
        </p:txBody>
      </p:sp>
      <p:sp>
        <p:nvSpPr>
          <p:cNvPr id="89095" name="Oval 9">
            <a:extLst>
              <a:ext uri="{FF2B5EF4-FFF2-40B4-BE49-F238E27FC236}">
                <a16:creationId xmlns:a16="http://schemas.microsoft.com/office/drawing/2014/main" id="{6546FCF0-077A-E888-FC6F-1FC679BD7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2</a:t>
            </a:r>
          </a:p>
        </p:txBody>
      </p:sp>
      <p:sp>
        <p:nvSpPr>
          <p:cNvPr id="89096" name="Line 10">
            <a:extLst>
              <a:ext uri="{FF2B5EF4-FFF2-40B4-BE49-F238E27FC236}">
                <a16:creationId xmlns:a16="http://schemas.microsoft.com/office/drawing/2014/main" id="{8B34153F-B1E4-F701-C56B-B3353C2E9A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334000"/>
            <a:ext cx="1524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89097" name="Oval 11">
            <a:extLst>
              <a:ext uri="{FF2B5EF4-FFF2-40B4-BE49-F238E27FC236}">
                <a16:creationId xmlns:a16="http://schemas.microsoft.com/office/drawing/2014/main" id="{F59FE104-423C-DEF6-18F5-42B482E0D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3</a:t>
            </a:r>
          </a:p>
        </p:txBody>
      </p:sp>
      <p:sp>
        <p:nvSpPr>
          <p:cNvPr id="89098" name="Line 12">
            <a:extLst>
              <a:ext uri="{FF2B5EF4-FFF2-40B4-BE49-F238E27FC236}">
                <a16:creationId xmlns:a16="http://schemas.microsoft.com/office/drawing/2014/main" id="{B177C57F-CA5B-36F9-D236-6F22D5558189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89099" name="Oval 13">
            <a:extLst>
              <a:ext uri="{FF2B5EF4-FFF2-40B4-BE49-F238E27FC236}">
                <a16:creationId xmlns:a16="http://schemas.microsoft.com/office/drawing/2014/main" id="{6AC5F009-9072-7EF5-D1C0-49D2E6D91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4</a:t>
            </a:r>
          </a:p>
        </p:txBody>
      </p:sp>
      <p:sp>
        <p:nvSpPr>
          <p:cNvPr id="89100" name="Line 14">
            <a:extLst>
              <a:ext uri="{FF2B5EF4-FFF2-40B4-BE49-F238E27FC236}">
                <a16:creationId xmlns:a16="http://schemas.microsoft.com/office/drawing/2014/main" id="{FFD42DF3-0DDC-2428-1296-0C9063E0072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grpSp>
        <p:nvGrpSpPr>
          <p:cNvPr id="89101" name="Group 15">
            <a:extLst>
              <a:ext uri="{FF2B5EF4-FFF2-40B4-BE49-F238E27FC236}">
                <a16:creationId xmlns:a16="http://schemas.microsoft.com/office/drawing/2014/main" id="{835A1A79-C65C-7C93-5543-717A8EBD6B00}"/>
              </a:ext>
            </a:extLst>
          </p:cNvPr>
          <p:cNvGrpSpPr>
            <a:grpSpLocks/>
          </p:cNvGrpSpPr>
          <p:nvPr/>
        </p:nvGrpSpPr>
        <p:grpSpPr bwMode="auto">
          <a:xfrm>
            <a:off x="6629400" y="1828800"/>
            <a:ext cx="1371600" cy="4038600"/>
            <a:chOff x="3216" y="1152"/>
            <a:chExt cx="864" cy="2544"/>
          </a:xfrm>
        </p:grpSpPr>
        <p:sp>
          <p:nvSpPr>
            <p:cNvPr id="89109" name="Rectangle 16">
              <a:extLst>
                <a:ext uri="{FF2B5EF4-FFF2-40B4-BE49-F238E27FC236}">
                  <a16:creationId xmlns:a16="http://schemas.microsoft.com/office/drawing/2014/main" id="{7AFE7206-B720-7FD6-83C4-548DA4032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7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9110" name="Rectangle 17">
              <a:extLst>
                <a:ext uri="{FF2B5EF4-FFF2-40B4-BE49-F238E27FC236}">
                  <a16:creationId xmlns:a16="http://schemas.microsoft.com/office/drawing/2014/main" id="{5ACAE5D9-5C54-8B96-C2C8-D1CB239974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C G U</a:t>
              </a:r>
            </a:p>
          </p:txBody>
        </p:sp>
        <p:sp>
          <p:nvSpPr>
            <p:cNvPr id="89111" name="Line 18">
              <a:extLst>
                <a:ext uri="{FF2B5EF4-FFF2-40B4-BE49-F238E27FC236}">
                  <a16:creationId xmlns:a16="http://schemas.microsoft.com/office/drawing/2014/main" id="{8C21B9AF-FEDF-3138-7A4D-416E715AF1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89112" name="Oval 19">
              <a:extLst>
                <a:ext uri="{FF2B5EF4-FFF2-40B4-BE49-F238E27FC236}">
                  <a16:creationId xmlns:a16="http://schemas.microsoft.com/office/drawing/2014/main" id="{C5949B35-3B60-2A87-992B-CB0B163C6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5</a:t>
              </a:r>
            </a:p>
          </p:txBody>
        </p:sp>
      </p:grpSp>
      <p:sp>
        <p:nvSpPr>
          <p:cNvPr id="89102" name="Line 20">
            <a:extLst>
              <a:ext uri="{FF2B5EF4-FFF2-40B4-BE49-F238E27FC236}">
                <a16:creationId xmlns:a16="http://schemas.microsoft.com/office/drawing/2014/main" id="{A44D4877-D7F9-D3D8-8957-FFC7DDF5F4E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grpSp>
        <p:nvGrpSpPr>
          <p:cNvPr id="89103" name="Group 21">
            <a:extLst>
              <a:ext uri="{FF2B5EF4-FFF2-40B4-BE49-F238E27FC236}">
                <a16:creationId xmlns:a16="http://schemas.microsoft.com/office/drawing/2014/main" id="{D889A77C-1E0E-6E33-A801-2016D5DBCCFA}"/>
              </a:ext>
            </a:extLst>
          </p:cNvPr>
          <p:cNvGrpSpPr>
            <a:grpSpLocks/>
          </p:cNvGrpSpPr>
          <p:nvPr/>
        </p:nvGrpSpPr>
        <p:grpSpPr bwMode="auto">
          <a:xfrm>
            <a:off x="7772400" y="1828800"/>
            <a:ext cx="1371600" cy="4038600"/>
            <a:chOff x="3936" y="1152"/>
            <a:chExt cx="864" cy="2544"/>
          </a:xfrm>
        </p:grpSpPr>
        <p:sp>
          <p:nvSpPr>
            <p:cNvPr id="89105" name="Rectangle 22">
              <a:extLst>
                <a:ext uri="{FF2B5EF4-FFF2-40B4-BE49-F238E27FC236}">
                  <a16:creationId xmlns:a16="http://schemas.microsoft.com/office/drawing/2014/main" id="{91446C37-9EF8-6AAA-BA15-B4FE03634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7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9106" name="Rectangle 23">
              <a:extLst>
                <a:ext uri="{FF2B5EF4-FFF2-40B4-BE49-F238E27FC236}">
                  <a16:creationId xmlns:a16="http://schemas.microsoft.com/office/drawing/2014/main" id="{702864D5-51FA-8302-8F4A-E82142223D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U G A</a:t>
              </a:r>
            </a:p>
          </p:txBody>
        </p:sp>
        <p:sp>
          <p:nvSpPr>
            <p:cNvPr id="89107" name="Line 24">
              <a:extLst>
                <a:ext uri="{FF2B5EF4-FFF2-40B4-BE49-F238E27FC236}">
                  <a16:creationId xmlns:a16="http://schemas.microsoft.com/office/drawing/2014/main" id="{87FF8909-399B-4202-CAF9-EDEC54E59F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89108" name="Oval 25">
              <a:extLst>
                <a:ext uri="{FF2B5EF4-FFF2-40B4-BE49-F238E27FC236}">
                  <a16:creationId xmlns:a16="http://schemas.microsoft.com/office/drawing/2014/main" id="{5178C283-E561-1167-A4F1-7BD3D2C42E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6</a:t>
              </a:r>
            </a:p>
          </p:txBody>
        </p:sp>
      </p:grpSp>
      <p:sp>
        <p:nvSpPr>
          <p:cNvPr id="89104" name="Line 26">
            <a:extLst>
              <a:ext uri="{FF2B5EF4-FFF2-40B4-BE49-F238E27FC236}">
                <a16:creationId xmlns:a16="http://schemas.microsoft.com/office/drawing/2014/main" id="{C92E979E-999F-7713-8B1C-518E6A80C9D0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8" name="Group 2">
            <a:extLst>
              <a:ext uri="{FF2B5EF4-FFF2-40B4-BE49-F238E27FC236}">
                <a16:creationId xmlns:a16="http://schemas.microsoft.com/office/drawing/2014/main" id="{DC6BD078-B006-8ACF-0820-9AF6581B4664}"/>
              </a:ext>
            </a:extLst>
          </p:cNvPr>
          <p:cNvGrpSpPr>
            <a:grpSpLocks/>
          </p:cNvGrpSpPr>
          <p:nvPr/>
        </p:nvGrpSpPr>
        <p:grpSpPr bwMode="auto">
          <a:xfrm>
            <a:off x="7620000" y="990600"/>
            <a:ext cx="2819400" cy="1981200"/>
            <a:chOff x="3840" y="624"/>
            <a:chExt cx="1776" cy="1248"/>
          </a:xfrm>
        </p:grpSpPr>
        <p:sp>
          <p:nvSpPr>
            <p:cNvPr id="91157" name="Oval 3">
              <a:extLst>
                <a:ext uri="{FF2B5EF4-FFF2-40B4-BE49-F238E27FC236}">
                  <a16:creationId xmlns:a16="http://schemas.microsoft.com/office/drawing/2014/main" id="{1C05546A-2C89-E308-E0A4-6883A726C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91158" name="Oval 4">
              <a:extLst>
                <a:ext uri="{FF2B5EF4-FFF2-40B4-BE49-F238E27FC236}">
                  <a16:creationId xmlns:a16="http://schemas.microsoft.com/office/drawing/2014/main" id="{AD199CA7-0D6A-53BB-B94E-18B5335DC7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91139" name="Rectangle 5">
            <a:extLst>
              <a:ext uri="{FF2B5EF4-FFF2-40B4-BE49-F238E27FC236}">
                <a16:creationId xmlns:a16="http://schemas.microsoft.com/office/drawing/2014/main" id="{8FDC3508-4ED4-FC48-92DF-97C98ECF3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1140" name="Rectangle 6">
            <a:extLst>
              <a:ext uri="{FF2B5EF4-FFF2-40B4-BE49-F238E27FC236}">
                <a16:creationId xmlns:a16="http://schemas.microsoft.com/office/drawing/2014/main" id="{C6258DF5-A9AF-1FC2-5483-3BE54961D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1141" name="Rectangle 7">
            <a:extLst>
              <a:ext uri="{FF2B5EF4-FFF2-40B4-BE49-F238E27FC236}">
                <a16:creationId xmlns:a16="http://schemas.microsoft.com/office/drawing/2014/main" id="{126F59F4-FEFD-CBE8-E668-133932E89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91142" name="Oval 8">
            <a:extLst>
              <a:ext uri="{FF2B5EF4-FFF2-40B4-BE49-F238E27FC236}">
                <a16:creationId xmlns:a16="http://schemas.microsoft.com/office/drawing/2014/main" id="{9752AE43-A898-9B1E-083D-03575A704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1</a:t>
            </a:r>
          </a:p>
        </p:txBody>
      </p:sp>
      <p:sp>
        <p:nvSpPr>
          <p:cNvPr id="91143" name="Oval 9">
            <a:extLst>
              <a:ext uri="{FF2B5EF4-FFF2-40B4-BE49-F238E27FC236}">
                <a16:creationId xmlns:a16="http://schemas.microsoft.com/office/drawing/2014/main" id="{AD628094-6FC0-E08A-0CB7-0100358CA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2</a:t>
            </a:r>
          </a:p>
        </p:txBody>
      </p:sp>
      <p:sp>
        <p:nvSpPr>
          <p:cNvPr id="91144" name="Line 10">
            <a:extLst>
              <a:ext uri="{FF2B5EF4-FFF2-40B4-BE49-F238E27FC236}">
                <a16:creationId xmlns:a16="http://schemas.microsoft.com/office/drawing/2014/main" id="{A300FDD3-4265-1C82-2A47-A3F1FC0CDE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334000"/>
            <a:ext cx="1524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91145" name="Oval 11">
            <a:extLst>
              <a:ext uri="{FF2B5EF4-FFF2-40B4-BE49-F238E27FC236}">
                <a16:creationId xmlns:a16="http://schemas.microsoft.com/office/drawing/2014/main" id="{382839E7-FD5C-E952-7C02-054E92D1B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3</a:t>
            </a:r>
          </a:p>
        </p:txBody>
      </p:sp>
      <p:sp>
        <p:nvSpPr>
          <p:cNvPr id="91146" name="Line 12">
            <a:extLst>
              <a:ext uri="{FF2B5EF4-FFF2-40B4-BE49-F238E27FC236}">
                <a16:creationId xmlns:a16="http://schemas.microsoft.com/office/drawing/2014/main" id="{82B13A2A-53B8-9F21-4BF8-7A101CB75A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91147" name="Oval 13">
            <a:extLst>
              <a:ext uri="{FF2B5EF4-FFF2-40B4-BE49-F238E27FC236}">
                <a16:creationId xmlns:a16="http://schemas.microsoft.com/office/drawing/2014/main" id="{7A756A00-D638-6C75-905D-AB5A22C16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4</a:t>
            </a:r>
          </a:p>
        </p:txBody>
      </p:sp>
      <p:sp>
        <p:nvSpPr>
          <p:cNvPr id="91148" name="Line 14">
            <a:extLst>
              <a:ext uri="{FF2B5EF4-FFF2-40B4-BE49-F238E27FC236}">
                <a16:creationId xmlns:a16="http://schemas.microsoft.com/office/drawing/2014/main" id="{D778A41D-CF7E-77F5-C47D-2C7064D0F5B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91149" name="Oval 15">
            <a:extLst>
              <a:ext uri="{FF2B5EF4-FFF2-40B4-BE49-F238E27FC236}">
                <a16:creationId xmlns:a16="http://schemas.microsoft.com/office/drawing/2014/main" id="{23D2DD00-70C2-9CB5-B329-405482E34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5</a:t>
            </a:r>
          </a:p>
        </p:txBody>
      </p:sp>
      <p:sp>
        <p:nvSpPr>
          <p:cNvPr id="91150" name="Line 16">
            <a:extLst>
              <a:ext uri="{FF2B5EF4-FFF2-40B4-BE49-F238E27FC236}">
                <a16:creationId xmlns:a16="http://schemas.microsoft.com/office/drawing/2014/main" id="{A27DA8BE-8ABE-27C9-9E98-40908C162363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grpSp>
        <p:nvGrpSpPr>
          <p:cNvPr id="91151" name="Group 17">
            <a:extLst>
              <a:ext uri="{FF2B5EF4-FFF2-40B4-BE49-F238E27FC236}">
                <a16:creationId xmlns:a16="http://schemas.microsoft.com/office/drawing/2014/main" id="{B73C7829-4B5F-C351-05BC-7E9E32F09AB9}"/>
              </a:ext>
            </a:extLst>
          </p:cNvPr>
          <p:cNvGrpSpPr>
            <a:grpSpLocks/>
          </p:cNvGrpSpPr>
          <p:nvPr/>
        </p:nvGrpSpPr>
        <p:grpSpPr bwMode="auto">
          <a:xfrm>
            <a:off x="7772400" y="1828800"/>
            <a:ext cx="1371600" cy="4038600"/>
            <a:chOff x="3936" y="1152"/>
            <a:chExt cx="864" cy="2544"/>
          </a:xfrm>
        </p:grpSpPr>
        <p:sp>
          <p:nvSpPr>
            <p:cNvPr id="91153" name="Rectangle 18">
              <a:extLst>
                <a:ext uri="{FF2B5EF4-FFF2-40B4-BE49-F238E27FC236}">
                  <a16:creationId xmlns:a16="http://schemas.microsoft.com/office/drawing/2014/main" id="{D662CE9E-28FE-81CE-E52C-96F1793F63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7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91154" name="Rectangle 19">
              <a:extLst>
                <a:ext uri="{FF2B5EF4-FFF2-40B4-BE49-F238E27FC236}">
                  <a16:creationId xmlns:a16="http://schemas.microsoft.com/office/drawing/2014/main" id="{0992B558-CAD0-D6DF-C5AA-AFB3518505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U G A</a:t>
              </a:r>
            </a:p>
          </p:txBody>
        </p:sp>
        <p:sp>
          <p:nvSpPr>
            <p:cNvPr id="91155" name="Line 20">
              <a:extLst>
                <a:ext uri="{FF2B5EF4-FFF2-40B4-BE49-F238E27FC236}">
                  <a16:creationId xmlns:a16="http://schemas.microsoft.com/office/drawing/2014/main" id="{196AD886-4790-D77B-3BFB-47BAF0B524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91156" name="Oval 21">
              <a:extLst>
                <a:ext uri="{FF2B5EF4-FFF2-40B4-BE49-F238E27FC236}">
                  <a16:creationId xmlns:a16="http://schemas.microsoft.com/office/drawing/2014/main" id="{87E06EAA-5EFD-8506-8ECA-E93A7EEDC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6</a:t>
              </a:r>
            </a:p>
          </p:txBody>
        </p:sp>
      </p:grpSp>
      <p:sp>
        <p:nvSpPr>
          <p:cNvPr id="91152" name="Line 22">
            <a:extLst>
              <a:ext uri="{FF2B5EF4-FFF2-40B4-BE49-F238E27FC236}">
                <a16:creationId xmlns:a16="http://schemas.microsoft.com/office/drawing/2014/main" id="{6490E391-F307-9F7C-3997-C2E15468429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86" name="Group 2">
            <a:extLst>
              <a:ext uri="{FF2B5EF4-FFF2-40B4-BE49-F238E27FC236}">
                <a16:creationId xmlns:a16="http://schemas.microsoft.com/office/drawing/2014/main" id="{67AF7567-0261-7DBA-489C-CFD75B8A0113}"/>
              </a:ext>
            </a:extLst>
          </p:cNvPr>
          <p:cNvGrpSpPr>
            <a:grpSpLocks/>
          </p:cNvGrpSpPr>
          <p:nvPr/>
        </p:nvGrpSpPr>
        <p:grpSpPr bwMode="auto">
          <a:xfrm>
            <a:off x="7620000" y="990600"/>
            <a:ext cx="2819400" cy="1981200"/>
            <a:chOff x="3840" y="624"/>
            <a:chExt cx="1776" cy="1248"/>
          </a:xfrm>
        </p:grpSpPr>
        <p:sp>
          <p:nvSpPr>
            <p:cNvPr id="93206" name="Oval 3">
              <a:extLst>
                <a:ext uri="{FF2B5EF4-FFF2-40B4-BE49-F238E27FC236}">
                  <a16:creationId xmlns:a16="http://schemas.microsoft.com/office/drawing/2014/main" id="{1541BAA4-E35C-2F3C-2D94-2B1668810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93207" name="Oval 4">
              <a:extLst>
                <a:ext uri="{FF2B5EF4-FFF2-40B4-BE49-F238E27FC236}">
                  <a16:creationId xmlns:a16="http://schemas.microsoft.com/office/drawing/2014/main" id="{4D1BAE75-5BF1-3025-5A84-D2098ECEE7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93187" name="Rectangle 5">
            <a:extLst>
              <a:ext uri="{FF2B5EF4-FFF2-40B4-BE49-F238E27FC236}">
                <a16:creationId xmlns:a16="http://schemas.microsoft.com/office/drawing/2014/main" id="{05601708-AF40-70EB-AE0B-4467B82C0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3188" name="Rectangle 6">
            <a:extLst>
              <a:ext uri="{FF2B5EF4-FFF2-40B4-BE49-F238E27FC236}">
                <a16:creationId xmlns:a16="http://schemas.microsoft.com/office/drawing/2014/main" id="{BF04CD54-DAC7-2702-228B-4A04470CF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3189" name="Rectangle 7">
            <a:extLst>
              <a:ext uri="{FF2B5EF4-FFF2-40B4-BE49-F238E27FC236}">
                <a16:creationId xmlns:a16="http://schemas.microsoft.com/office/drawing/2014/main" id="{D779EE11-01F1-FA76-9D57-F7B7E3DFB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93190" name="Oval 8">
            <a:extLst>
              <a:ext uri="{FF2B5EF4-FFF2-40B4-BE49-F238E27FC236}">
                <a16:creationId xmlns:a16="http://schemas.microsoft.com/office/drawing/2014/main" id="{63A99C61-3707-2E35-B3BD-0C926626C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1</a:t>
            </a:r>
          </a:p>
        </p:txBody>
      </p:sp>
      <p:sp>
        <p:nvSpPr>
          <p:cNvPr id="93191" name="Oval 9">
            <a:extLst>
              <a:ext uri="{FF2B5EF4-FFF2-40B4-BE49-F238E27FC236}">
                <a16:creationId xmlns:a16="http://schemas.microsoft.com/office/drawing/2014/main" id="{5774A1FE-FA95-4FE8-1CB3-823108579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2</a:t>
            </a:r>
          </a:p>
        </p:txBody>
      </p:sp>
      <p:sp>
        <p:nvSpPr>
          <p:cNvPr id="93192" name="Line 10">
            <a:extLst>
              <a:ext uri="{FF2B5EF4-FFF2-40B4-BE49-F238E27FC236}">
                <a16:creationId xmlns:a16="http://schemas.microsoft.com/office/drawing/2014/main" id="{79AC2F87-982F-497E-597E-3638A99F399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334000"/>
            <a:ext cx="1524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93193" name="Oval 11">
            <a:extLst>
              <a:ext uri="{FF2B5EF4-FFF2-40B4-BE49-F238E27FC236}">
                <a16:creationId xmlns:a16="http://schemas.microsoft.com/office/drawing/2014/main" id="{D4C2ECAF-530D-AEE9-50DB-141DACB25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3</a:t>
            </a:r>
          </a:p>
        </p:txBody>
      </p:sp>
      <p:sp>
        <p:nvSpPr>
          <p:cNvPr id="93194" name="Line 12">
            <a:extLst>
              <a:ext uri="{FF2B5EF4-FFF2-40B4-BE49-F238E27FC236}">
                <a16:creationId xmlns:a16="http://schemas.microsoft.com/office/drawing/2014/main" id="{44894DAA-FB1C-342C-7047-8263D5FA63FC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93195" name="Oval 13">
            <a:extLst>
              <a:ext uri="{FF2B5EF4-FFF2-40B4-BE49-F238E27FC236}">
                <a16:creationId xmlns:a16="http://schemas.microsoft.com/office/drawing/2014/main" id="{9D3339B0-635F-5BF2-06DE-04F33AFF7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4</a:t>
            </a:r>
          </a:p>
        </p:txBody>
      </p:sp>
      <p:sp>
        <p:nvSpPr>
          <p:cNvPr id="93196" name="Line 14">
            <a:extLst>
              <a:ext uri="{FF2B5EF4-FFF2-40B4-BE49-F238E27FC236}">
                <a16:creationId xmlns:a16="http://schemas.microsoft.com/office/drawing/2014/main" id="{DAF9F633-D058-23CB-18E1-2854D55F831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93197" name="Oval 15">
            <a:extLst>
              <a:ext uri="{FF2B5EF4-FFF2-40B4-BE49-F238E27FC236}">
                <a16:creationId xmlns:a16="http://schemas.microsoft.com/office/drawing/2014/main" id="{ADD3F927-7D6F-C2D6-1624-CE6E29527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5</a:t>
            </a:r>
          </a:p>
        </p:txBody>
      </p:sp>
      <p:sp>
        <p:nvSpPr>
          <p:cNvPr id="93198" name="Line 16">
            <a:extLst>
              <a:ext uri="{FF2B5EF4-FFF2-40B4-BE49-F238E27FC236}">
                <a16:creationId xmlns:a16="http://schemas.microsoft.com/office/drawing/2014/main" id="{6F073454-E686-8E89-83E0-44C1A81DE6A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grpSp>
        <p:nvGrpSpPr>
          <p:cNvPr id="93199" name="Group 17">
            <a:extLst>
              <a:ext uri="{FF2B5EF4-FFF2-40B4-BE49-F238E27FC236}">
                <a16:creationId xmlns:a16="http://schemas.microsoft.com/office/drawing/2014/main" id="{FCD5F33D-94DD-D5C7-4C77-65934C6D6F9D}"/>
              </a:ext>
            </a:extLst>
          </p:cNvPr>
          <p:cNvGrpSpPr>
            <a:grpSpLocks/>
          </p:cNvGrpSpPr>
          <p:nvPr/>
        </p:nvGrpSpPr>
        <p:grpSpPr bwMode="auto">
          <a:xfrm>
            <a:off x="9067800" y="2362200"/>
            <a:ext cx="1371600" cy="2971800"/>
            <a:chOff x="4752" y="1488"/>
            <a:chExt cx="864" cy="1872"/>
          </a:xfrm>
        </p:grpSpPr>
        <p:sp>
          <p:nvSpPr>
            <p:cNvPr id="93203" name="Rectangle 18">
              <a:extLst>
                <a:ext uri="{FF2B5EF4-FFF2-40B4-BE49-F238E27FC236}">
                  <a16:creationId xmlns:a16="http://schemas.microsoft.com/office/drawing/2014/main" id="{18BECAF0-0379-6CB4-8C26-74E911B4E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3" y="1776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93204" name="Rectangle 19">
              <a:extLst>
                <a:ext uri="{FF2B5EF4-FFF2-40B4-BE49-F238E27FC236}">
                  <a16:creationId xmlns:a16="http://schemas.microsoft.com/office/drawing/2014/main" id="{2DF8C914-1A36-FEBA-6A85-5AEB23C94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1488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U G A</a:t>
              </a:r>
            </a:p>
          </p:txBody>
        </p:sp>
        <p:sp>
          <p:nvSpPr>
            <p:cNvPr id="93205" name="Line 20">
              <a:extLst>
                <a:ext uri="{FF2B5EF4-FFF2-40B4-BE49-F238E27FC236}">
                  <a16:creationId xmlns:a16="http://schemas.microsoft.com/office/drawing/2014/main" id="{FA13FD9D-486D-5C60-18FD-92D274072B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36" y="3024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93200" name="Oval 21">
            <a:extLst>
              <a:ext uri="{FF2B5EF4-FFF2-40B4-BE49-F238E27FC236}">
                <a16:creationId xmlns:a16="http://schemas.microsoft.com/office/drawing/2014/main" id="{3D2BCFC2-CD97-A3DB-FA44-A08686630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48006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6</a:t>
            </a:r>
          </a:p>
        </p:txBody>
      </p:sp>
      <p:sp>
        <p:nvSpPr>
          <p:cNvPr id="93201" name="Line 22">
            <a:extLst>
              <a:ext uri="{FF2B5EF4-FFF2-40B4-BE49-F238E27FC236}">
                <a16:creationId xmlns:a16="http://schemas.microsoft.com/office/drawing/2014/main" id="{37A76E26-290E-62EC-8FDD-6786BBEE4713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5334000"/>
            <a:ext cx="2286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93202" name="Rectangle 23">
            <a:extLst>
              <a:ext uri="{FF2B5EF4-FFF2-40B4-BE49-F238E27FC236}">
                <a16:creationId xmlns:a16="http://schemas.microsoft.com/office/drawing/2014/main" id="{D33F68DF-64A4-BEFE-8B2D-B99285F5C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1"/>
            <a:ext cx="5029200" cy="157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once a stop sequence is reached the polypeptide is cast off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34" name="Group 2">
            <a:extLst>
              <a:ext uri="{FF2B5EF4-FFF2-40B4-BE49-F238E27FC236}">
                <a16:creationId xmlns:a16="http://schemas.microsoft.com/office/drawing/2014/main" id="{3CEBACDC-46BA-B096-6147-0C82AEACE8A7}"/>
              </a:ext>
            </a:extLst>
          </p:cNvPr>
          <p:cNvGrpSpPr>
            <a:grpSpLocks/>
          </p:cNvGrpSpPr>
          <p:nvPr/>
        </p:nvGrpSpPr>
        <p:grpSpPr bwMode="auto">
          <a:xfrm>
            <a:off x="7620000" y="990600"/>
            <a:ext cx="2819400" cy="1981200"/>
            <a:chOff x="3840" y="624"/>
            <a:chExt cx="1776" cy="1248"/>
          </a:xfrm>
        </p:grpSpPr>
        <p:sp>
          <p:nvSpPr>
            <p:cNvPr id="95254" name="Oval 3">
              <a:extLst>
                <a:ext uri="{FF2B5EF4-FFF2-40B4-BE49-F238E27FC236}">
                  <a16:creationId xmlns:a16="http://schemas.microsoft.com/office/drawing/2014/main" id="{964AEB67-AEE1-97E1-A6E8-908B2A8571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95255" name="Oval 4">
              <a:extLst>
                <a:ext uri="{FF2B5EF4-FFF2-40B4-BE49-F238E27FC236}">
                  <a16:creationId xmlns:a16="http://schemas.microsoft.com/office/drawing/2014/main" id="{6E9C006A-BF3F-AAAE-A763-0CC604995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95235" name="Rectangle 5">
            <a:extLst>
              <a:ext uri="{FF2B5EF4-FFF2-40B4-BE49-F238E27FC236}">
                <a16:creationId xmlns:a16="http://schemas.microsoft.com/office/drawing/2014/main" id="{E6DDBDB7-64B1-5F5F-D044-C250206E82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5236" name="Rectangle 6">
            <a:extLst>
              <a:ext uri="{FF2B5EF4-FFF2-40B4-BE49-F238E27FC236}">
                <a16:creationId xmlns:a16="http://schemas.microsoft.com/office/drawing/2014/main" id="{4CE6F67D-84AE-0C8E-838D-EF8D836F1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5237" name="Rectangle 7">
            <a:extLst>
              <a:ext uri="{FF2B5EF4-FFF2-40B4-BE49-F238E27FC236}">
                <a16:creationId xmlns:a16="http://schemas.microsoft.com/office/drawing/2014/main" id="{17025590-AEB9-7657-1DFD-DCAA6C86E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95238" name="Group 8">
            <a:extLst>
              <a:ext uri="{FF2B5EF4-FFF2-40B4-BE49-F238E27FC236}">
                <a16:creationId xmlns:a16="http://schemas.microsoft.com/office/drawing/2014/main" id="{3CC31982-48D6-B091-EFCF-0531D82ADF31}"/>
              </a:ext>
            </a:extLst>
          </p:cNvPr>
          <p:cNvGrpSpPr>
            <a:grpSpLocks/>
          </p:cNvGrpSpPr>
          <p:nvPr/>
        </p:nvGrpSpPr>
        <p:grpSpPr bwMode="auto">
          <a:xfrm>
            <a:off x="9982200" y="2438400"/>
            <a:ext cx="1371600" cy="2971800"/>
            <a:chOff x="5328" y="1536"/>
            <a:chExt cx="864" cy="1872"/>
          </a:xfrm>
        </p:grpSpPr>
        <p:sp>
          <p:nvSpPr>
            <p:cNvPr id="95251" name="Rectangle 9">
              <a:extLst>
                <a:ext uri="{FF2B5EF4-FFF2-40B4-BE49-F238E27FC236}">
                  <a16:creationId xmlns:a16="http://schemas.microsoft.com/office/drawing/2014/main" id="{8EDF5E3E-AFCB-2C8A-027D-84EF58F002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9" y="1824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95252" name="Rectangle 10">
              <a:extLst>
                <a:ext uri="{FF2B5EF4-FFF2-40B4-BE49-F238E27FC236}">
                  <a16:creationId xmlns:a16="http://schemas.microsoft.com/office/drawing/2014/main" id="{331B372A-13FF-1099-F352-77C4F217F0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8" y="1536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U G A</a:t>
              </a:r>
            </a:p>
          </p:txBody>
        </p:sp>
        <p:sp>
          <p:nvSpPr>
            <p:cNvPr id="95253" name="Line 11">
              <a:extLst>
                <a:ext uri="{FF2B5EF4-FFF2-40B4-BE49-F238E27FC236}">
                  <a16:creationId xmlns:a16="http://schemas.microsoft.com/office/drawing/2014/main" id="{2F420F22-48FA-AEFB-3C0D-444B189597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12" y="3072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95239" name="Group 12">
            <a:extLst>
              <a:ext uri="{FF2B5EF4-FFF2-40B4-BE49-F238E27FC236}">
                <a16:creationId xmlns:a16="http://schemas.microsoft.com/office/drawing/2014/main" id="{6A1FAEA4-5C5A-890C-C71E-E4866AD1739A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5105400"/>
            <a:ext cx="7010400" cy="1066800"/>
            <a:chOff x="240" y="3216"/>
            <a:chExt cx="4416" cy="672"/>
          </a:xfrm>
        </p:grpSpPr>
        <p:sp>
          <p:nvSpPr>
            <p:cNvPr id="95240" name="Oval 13">
              <a:extLst>
                <a:ext uri="{FF2B5EF4-FFF2-40B4-BE49-F238E27FC236}">
                  <a16:creationId xmlns:a16="http://schemas.microsoft.com/office/drawing/2014/main" id="{B41EECE4-F704-CE63-1753-0D27C277B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3216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  <p:sp>
          <p:nvSpPr>
            <p:cNvPr id="95241" name="Oval 14">
              <a:extLst>
                <a:ext uri="{FF2B5EF4-FFF2-40B4-BE49-F238E27FC236}">
                  <a16:creationId xmlns:a16="http://schemas.microsoft.com/office/drawing/2014/main" id="{A538EB1F-1699-F5C5-0B0F-CE493ACAA3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3216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2</a:t>
              </a:r>
            </a:p>
          </p:txBody>
        </p:sp>
        <p:sp>
          <p:nvSpPr>
            <p:cNvPr id="95242" name="Line 15">
              <a:extLst>
                <a:ext uri="{FF2B5EF4-FFF2-40B4-BE49-F238E27FC236}">
                  <a16:creationId xmlns:a16="http://schemas.microsoft.com/office/drawing/2014/main" id="{302F080E-AD89-E42F-8EB6-4FAFD0D1E1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3552"/>
              <a:ext cx="96" cy="0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95243" name="Oval 16">
              <a:extLst>
                <a:ext uri="{FF2B5EF4-FFF2-40B4-BE49-F238E27FC236}">
                  <a16:creationId xmlns:a16="http://schemas.microsoft.com/office/drawing/2014/main" id="{54CEB495-6E9A-09E0-ED3B-3931C6571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3216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3</a:t>
              </a:r>
            </a:p>
          </p:txBody>
        </p:sp>
        <p:sp>
          <p:nvSpPr>
            <p:cNvPr id="95244" name="Line 17">
              <a:extLst>
                <a:ext uri="{FF2B5EF4-FFF2-40B4-BE49-F238E27FC236}">
                  <a16:creationId xmlns:a16="http://schemas.microsoft.com/office/drawing/2014/main" id="{9F7EB2BD-B97F-6938-9462-6A1B75574B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552"/>
              <a:ext cx="144" cy="0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95245" name="Oval 18">
              <a:extLst>
                <a:ext uri="{FF2B5EF4-FFF2-40B4-BE49-F238E27FC236}">
                  <a16:creationId xmlns:a16="http://schemas.microsoft.com/office/drawing/2014/main" id="{347A2D52-3227-882B-11CB-EE533EBE1D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3216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4</a:t>
              </a:r>
            </a:p>
          </p:txBody>
        </p:sp>
        <p:sp>
          <p:nvSpPr>
            <p:cNvPr id="95246" name="Line 19">
              <a:extLst>
                <a:ext uri="{FF2B5EF4-FFF2-40B4-BE49-F238E27FC236}">
                  <a16:creationId xmlns:a16="http://schemas.microsoft.com/office/drawing/2014/main" id="{1121B26F-333F-46BF-301B-4FB923FB45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552"/>
              <a:ext cx="144" cy="0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95247" name="Oval 20">
              <a:extLst>
                <a:ext uri="{FF2B5EF4-FFF2-40B4-BE49-F238E27FC236}">
                  <a16:creationId xmlns:a16="http://schemas.microsoft.com/office/drawing/2014/main" id="{28724C83-C0E5-F632-4510-BD97D9872A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3216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5</a:t>
              </a:r>
            </a:p>
          </p:txBody>
        </p:sp>
        <p:sp>
          <p:nvSpPr>
            <p:cNvPr id="95248" name="Line 21">
              <a:extLst>
                <a:ext uri="{FF2B5EF4-FFF2-40B4-BE49-F238E27FC236}">
                  <a16:creationId xmlns:a16="http://schemas.microsoft.com/office/drawing/2014/main" id="{CA7B9050-6BF0-3FB6-0FA9-51892264D7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552"/>
              <a:ext cx="144" cy="0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95249" name="Oval 22">
              <a:extLst>
                <a:ext uri="{FF2B5EF4-FFF2-40B4-BE49-F238E27FC236}">
                  <a16:creationId xmlns:a16="http://schemas.microsoft.com/office/drawing/2014/main" id="{4D7E2C74-FCF1-7205-AE40-BB1033EDD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3216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6</a:t>
              </a:r>
            </a:p>
          </p:txBody>
        </p:sp>
        <p:sp>
          <p:nvSpPr>
            <p:cNvPr id="95250" name="Line 23">
              <a:extLst>
                <a:ext uri="{FF2B5EF4-FFF2-40B4-BE49-F238E27FC236}">
                  <a16:creationId xmlns:a16="http://schemas.microsoft.com/office/drawing/2014/main" id="{29D9CB34-92C6-DCB7-9517-ABDE5FAC84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3552"/>
              <a:ext cx="144" cy="0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282" name="Group 2">
            <a:extLst>
              <a:ext uri="{FF2B5EF4-FFF2-40B4-BE49-F238E27FC236}">
                <a16:creationId xmlns:a16="http://schemas.microsoft.com/office/drawing/2014/main" id="{04EA47B6-D65C-DBB5-BC8A-256491578E53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990600"/>
            <a:ext cx="2819400" cy="1981200"/>
            <a:chOff x="144" y="624"/>
            <a:chExt cx="1776" cy="1248"/>
          </a:xfrm>
        </p:grpSpPr>
        <p:sp>
          <p:nvSpPr>
            <p:cNvPr id="97311" name="Oval 3">
              <a:extLst>
                <a:ext uri="{FF2B5EF4-FFF2-40B4-BE49-F238E27FC236}">
                  <a16:creationId xmlns:a16="http://schemas.microsoft.com/office/drawing/2014/main" id="{85B5C994-6C33-672F-6A21-3CA28C93BC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97312" name="Oval 4">
              <a:extLst>
                <a:ext uri="{FF2B5EF4-FFF2-40B4-BE49-F238E27FC236}">
                  <a16:creationId xmlns:a16="http://schemas.microsoft.com/office/drawing/2014/main" id="{C2CEF370-E9F3-FB52-6C79-C257B0A33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97283" name="Group 5">
            <a:extLst>
              <a:ext uri="{FF2B5EF4-FFF2-40B4-BE49-F238E27FC236}">
                <a16:creationId xmlns:a16="http://schemas.microsoft.com/office/drawing/2014/main" id="{01B514E9-3E85-CAF1-2317-989845EBA191}"/>
              </a:ext>
            </a:extLst>
          </p:cNvPr>
          <p:cNvGrpSpPr>
            <a:grpSpLocks/>
          </p:cNvGrpSpPr>
          <p:nvPr/>
        </p:nvGrpSpPr>
        <p:grpSpPr bwMode="auto">
          <a:xfrm>
            <a:off x="7620000" y="990600"/>
            <a:ext cx="2819400" cy="1981200"/>
            <a:chOff x="3840" y="624"/>
            <a:chExt cx="1776" cy="1248"/>
          </a:xfrm>
        </p:grpSpPr>
        <p:sp>
          <p:nvSpPr>
            <p:cNvPr id="97309" name="Oval 6">
              <a:extLst>
                <a:ext uri="{FF2B5EF4-FFF2-40B4-BE49-F238E27FC236}">
                  <a16:creationId xmlns:a16="http://schemas.microsoft.com/office/drawing/2014/main" id="{C5993F39-4E54-9B08-499A-A0829EFC8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97310" name="Oval 7">
              <a:extLst>
                <a:ext uri="{FF2B5EF4-FFF2-40B4-BE49-F238E27FC236}">
                  <a16:creationId xmlns:a16="http://schemas.microsoft.com/office/drawing/2014/main" id="{0E809B38-EEB1-B08C-4BA9-A8070484F7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97284" name="Rectangle 8">
            <a:extLst>
              <a:ext uri="{FF2B5EF4-FFF2-40B4-BE49-F238E27FC236}">
                <a16:creationId xmlns:a16="http://schemas.microsoft.com/office/drawing/2014/main" id="{94FFB1F9-F3FA-2833-2114-F14D65472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7285" name="Rectangle 9">
            <a:extLst>
              <a:ext uri="{FF2B5EF4-FFF2-40B4-BE49-F238E27FC236}">
                <a16:creationId xmlns:a16="http://schemas.microsoft.com/office/drawing/2014/main" id="{30CC4FB4-856F-489A-6868-29742534C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7286" name="Rectangle 10">
            <a:extLst>
              <a:ext uri="{FF2B5EF4-FFF2-40B4-BE49-F238E27FC236}">
                <a16:creationId xmlns:a16="http://schemas.microsoft.com/office/drawing/2014/main" id="{94659D39-9A00-7651-B355-836A2C968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97287" name="Group 11">
            <a:extLst>
              <a:ext uri="{FF2B5EF4-FFF2-40B4-BE49-F238E27FC236}">
                <a16:creationId xmlns:a16="http://schemas.microsoft.com/office/drawing/2014/main" id="{4D1C14B5-EAAA-9D81-9922-A782461AB79F}"/>
              </a:ext>
            </a:extLst>
          </p:cNvPr>
          <p:cNvGrpSpPr>
            <a:grpSpLocks/>
          </p:cNvGrpSpPr>
          <p:nvPr/>
        </p:nvGrpSpPr>
        <p:grpSpPr bwMode="auto">
          <a:xfrm>
            <a:off x="4167189" y="4124326"/>
            <a:ext cx="5989637" cy="4398963"/>
            <a:chOff x="1665" y="2598"/>
            <a:chExt cx="3773" cy="2771"/>
          </a:xfrm>
        </p:grpSpPr>
        <p:sp>
          <p:nvSpPr>
            <p:cNvPr id="97298" name="Oval 12">
              <a:extLst>
                <a:ext uri="{FF2B5EF4-FFF2-40B4-BE49-F238E27FC236}">
                  <a16:creationId xmlns:a16="http://schemas.microsoft.com/office/drawing/2014/main" id="{D771D729-7030-84C6-A696-96C96A4D0B8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100000">
              <a:off x="1665" y="4697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  <p:sp>
          <p:nvSpPr>
            <p:cNvPr id="97299" name="Oval 13">
              <a:extLst>
                <a:ext uri="{FF2B5EF4-FFF2-40B4-BE49-F238E27FC236}">
                  <a16:creationId xmlns:a16="http://schemas.microsoft.com/office/drawing/2014/main" id="{9FFA8421-6B9A-7374-D122-CCB2C0264A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100000">
              <a:off x="2262" y="4293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2</a:t>
              </a:r>
            </a:p>
          </p:txBody>
        </p:sp>
        <p:sp>
          <p:nvSpPr>
            <p:cNvPr id="97300" name="Line 14">
              <a:extLst>
                <a:ext uri="{FF2B5EF4-FFF2-40B4-BE49-F238E27FC236}">
                  <a16:creationId xmlns:a16="http://schemas.microsoft.com/office/drawing/2014/main" id="{0FDD0226-99A3-B898-1417-B7F20E2B37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1" y="4817"/>
              <a:ext cx="78" cy="56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97301" name="Oval 15">
              <a:extLst>
                <a:ext uri="{FF2B5EF4-FFF2-40B4-BE49-F238E27FC236}">
                  <a16:creationId xmlns:a16="http://schemas.microsoft.com/office/drawing/2014/main" id="{28594D9D-F062-AEED-E75E-13227E5FD9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100000">
              <a:off x="2898" y="3863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3</a:t>
              </a:r>
            </a:p>
          </p:txBody>
        </p:sp>
        <p:sp>
          <p:nvSpPr>
            <p:cNvPr id="97302" name="Line 16">
              <a:extLst>
                <a:ext uri="{FF2B5EF4-FFF2-40B4-BE49-F238E27FC236}">
                  <a16:creationId xmlns:a16="http://schemas.microsoft.com/office/drawing/2014/main" id="{1E3BEC0E-1729-2C2E-DEDD-0248E48A58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76" y="4360"/>
              <a:ext cx="118" cy="82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97303" name="Oval 17">
              <a:extLst>
                <a:ext uri="{FF2B5EF4-FFF2-40B4-BE49-F238E27FC236}">
                  <a16:creationId xmlns:a16="http://schemas.microsoft.com/office/drawing/2014/main" id="{29268BD9-6A06-8557-E71F-0052EFB5BD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100000">
              <a:off x="3533" y="3432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4</a:t>
              </a:r>
            </a:p>
          </p:txBody>
        </p:sp>
        <p:sp>
          <p:nvSpPr>
            <p:cNvPr id="97304" name="Line 18">
              <a:extLst>
                <a:ext uri="{FF2B5EF4-FFF2-40B4-BE49-F238E27FC236}">
                  <a16:creationId xmlns:a16="http://schemas.microsoft.com/office/drawing/2014/main" id="{A67BF32B-B718-5168-E943-71908C7BE1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2" y="3929"/>
              <a:ext cx="118" cy="82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97305" name="Oval 19">
              <a:extLst>
                <a:ext uri="{FF2B5EF4-FFF2-40B4-BE49-F238E27FC236}">
                  <a16:creationId xmlns:a16="http://schemas.microsoft.com/office/drawing/2014/main" id="{188F4229-9BDF-8C57-17F7-2E3158F2B89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100000">
              <a:off x="4169" y="3002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5</a:t>
              </a:r>
            </a:p>
          </p:txBody>
        </p:sp>
        <p:sp>
          <p:nvSpPr>
            <p:cNvPr id="97306" name="Line 20">
              <a:extLst>
                <a:ext uri="{FF2B5EF4-FFF2-40B4-BE49-F238E27FC236}">
                  <a16:creationId xmlns:a16="http://schemas.microsoft.com/office/drawing/2014/main" id="{39A0C28A-8204-7492-94DE-5ABACCE3EF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9" y="3525"/>
              <a:ext cx="118" cy="82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97307" name="Oval 21">
              <a:extLst>
                <a:ext uri="{FF2B5EF4-FFF2-40B4-BE49-F238E27FC236}">
                  <a16:creationId xmlns:a16="http://schemas.microsoft.com/office/drawing/2014/main" id="{D1A701E2-4884-4F49-DEE3-CA228D03896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100000">
              <a:off x="4766" y="2598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6</a:t>
              </a:r>
            </a:p>
          </p:txBody>
        </p:sp>
        <p:sp>
          <p:nvSpPr>
            <p:cNvPr id="97308" name="Line 22">
              <a:extLst>
                <a:ext uri="{FF2B5EF4-FFF2-40B4-BE49-F238E27FC236}">
                  <a16:creationId xmlns:a16="http://schemas.microsoft.com/office/drawing/2014/main" id="{9A8E0C9D-6589-0DC0-B311-DB94EFFB31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45" y="3095"/>
              <a:ext cx="118" cy="82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97288" name="Group 23">
            <a:extLst>
              <a:ext uri="{FF2B5EF4-FFF2-40B4-BE49-F238E27FC236}">
                <a16:creationId xmlns:a16="http://schemas.microsoft.com/office/drawing/2014/main" id="{00574487-7D29-E927-B706-DD2B06464FCA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1828800"/>
            <a:ext cx="1371600" cy="4038600"/>
            <a:chOff x="192" y="1152"/>
            <a:chExt cx="864" cy="2544"/>
          </a:xfrm>
        </p:grpSpPr>
        <p:sp>
          <p:nvSpPr>
            <p:cNvPr id="97294" name="Rectangle 24">
              <a:extLst>
                <a:ext uri="{FF2B5EF4-FFF2-40B4-BE49-F238E27FC236}">
                  <a16:creationId xmlns:a16="http://schemas.microsoft.com/office/drawing/2014/main" id="{047C4AAB-A5D4-08F3-20E8-D750BCB4B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97295" name="Rectangle 25">
              <a:extLst>
                <a:ext uri="{FF2B5EF4-FFF2-40B4-BE49-F238E27FC236}">
                  <a16:creationId xmlns:a16="http://schemas.microsoft.com/office/drawing/2014/main" id="{5BA0A167-6D0B-4B2B-7E40-11F84B9227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97296" name="Line 26">
              <a:extLst>
                <a:ext uri="{FF2B5EF4-FFF2-40B4-BE49-F238E27FC236}">
                  <a16:creationId xmlns:a16="http://schemas.microsoft.com/office/drawing/2014/main" id="{9DC21648-6DD3-2C12-4324-2C8966A7AD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97297" name="Oval 27">
              <a:extLst>
                <a:ext uri="{FF2B5EF4-FFF2-40B4-BE49-F238E27FC236}">
                  <a16:creationId xmlns:a16="http://schemas.microsoft.com/office/drawing/2014/main" id="{5C1DE1F9-01E2-3A0E-FA3E-D6D61C1A6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</p:grpSp>
      <p:grpSp>
        <p:nvGrpSpPr>
          <p:cNvPr id="97289" name="Group 28">
            <a:extLst>
              <a:ext uri="{FF2B5EF4-FFF2-40B4-BE49-F238E27FC236}">
                <a16:creationId xmlns:a16="http://schemas.microsoft.com/office/drawing/2014/main" id="{1B72D34D-E646-190B-E650-73C747519356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1828800"/>
            <a:ext cx="1371600" cy="4038600"/>
            <a:chOff x="912" y="1152"/>
            <a:chExt cx="864" cy="2544"/>
          </a:xfrm>
        </p:grpSpPr>
        <p:sp>
          <p:nvSpPr>
            <p:cNvPr id="97290" name="Rectangle 29">
              <a:extLst>
                <a:ext uri="{FF2B5EF4-FFF2-40B4-BE49-F238E27FC236}">
                  <a16:creationId xmlns:a16="http://schemas.microsoft.com/office/drawing/2014/main" id="{001BD9A1-E7EA-69C8-69A2-FC4567EE2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97291" name="Rectangle 30">
              <a:extLst>
                <a:ext uri="{FF2B5EF4-FFF2-40B4-BE49-F238E27FC236}">
                  <a16:creationId xmlns:a16="http://schemas.microsoft.com/office/drawing/2014/main" id="{F6FA38BC-9D62-9D04-DD10-B58DB6901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G C U</a:t>
              </a:r>
            </a:p>
          </p:txBody>
        </p:sp>
        <p:sp>
          <p:nvSpPr>
            <p:cNvPr id="97292" name="Line 31">
              <a:extLst>
                <a:ext uri="{FF2B5EF4-FFF2-40B4-BE49-F238E27FC236}">
                  <a16:creationId xmlns:a16="http://schemas.microsoft.com/office/drawing/2014/main" id="{52224E39-6CAE-5F48-CD87-B69578188A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97293" name="Oval 32">
              <a:extLst>
                <a:ext uri="{FF2B5EF4-FFF2-40B4-BE49-F238E27FC236}">
                  <a16:creationId xmlns:a16="http://schemas.microsoft.com/office/drawing/2014/main" id="{C6D4837A-641B-8C6D-3C7D-F7B644317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2</a:t>
              </a:r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330" name="Group 2">
            <a:extLst>
              <a:ext uri="{FF2B5EF4-FFF2-40B4-BE49-F238E27FC236}">
                <a16:creationId xmlns:a16="http://schemas.microsoft.com/office/drawing/2014/main" id="{969F5034-4447-4839-60A0-E9FD92C4A41D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990600"/>
            <a:ext cx="2819400" cy="1981200"/>
            <a:chOff x="144" y="624"/>
            <a:chExt cx="1776" cy="1248"/>
          </a:xfrm>
        </p:grpSpPr>
        <p:sp>
          <p:nvSpPr>
            <p:cNvPr id="99360" name="Oval 3">
              <a:extLst>
                <a:ext uri="{FF2B5EF4-FFF2-40B4-BE49-F238E27FC236}">
                  <a16:creationId xmlns:a16="http://schemas.microsoft.com/office/drawing/2014/main" id="{D48E52EB-057E-8B20-0660-314E9F957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99361" name="Oval 4">
              <a:extLst>
                <a:ext uri="{FF2B5EF4-FFF2-40B4-BE49-F238E27FC236}">
                  <a16:creationId xmlns:a16="http://schemas.microsoft.com/office/drawing/2014/main" id="{50935D37-657E-C3E2-3FC0-30222BD191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99331" name="Group 5">
            <a:extLst>
              <a:ext uri="{FF2B5EF4-FFF2-40B4-BE49-F238E27FC236}">
                <a16:creationId xmlns:a16="http://schemas.microsoft.com/office/drawing/2014/main" id="{F6B4EEE1-DCDD-AF5C-D421-7D9289360971}"/>
              </a:ext>
            </a:extLst>
          </p:cNvPr>
          <p:cNvGrpSpPr>
            <a:grpSpLocks/>
          </p:cNvGrpSpPr>
          <p:nvPr/>
        </p:nvGrpSpPr>
        <p:grpSpPr bwMode="auto">
          <a:xfrm>
            <a:off x="7620000" y="990600"/>
            <a:ext cx="2819400" cy="1981200"/>
            <a:chOff x="3840" y="624"/>
            <a:chExt cx="1776" cy="1248"/>
          </a:xfrm>
        </p:grpSpPr>
        <p:sp>
          <p:nvSpPr>
            <p:cNvPr id="99358" name="Oval 6">
              <a:extLst>
                <a:ext uri="{FF2B5EF4-FFF2-40B4-BE49-F238E27FC236}">
                  <a16:creationId xmlns:a16="http://schemas.microsoft.com/office/drawing/2014/main" id="{DC10A68F-9061-E489-0F39-7D0339835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624"/>
              <a:ext cx="1776" cy="38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99359" name="Oval 7">
              <a:extLst>
                <a:ext uri="{FF2B5EF4-FFF2-40B4-BE49-F238E27FC236}">
                  <a16:creationId xmlns:a16="http://schemas.microsoft.com/office/drawing/2014/main" id="{BA6D4453-7563-79C7-D5A2-361ACC428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768"/>
              <a:ext cx="1776" cy="1104"/>
            </a:xfrm>
            <a:prstGeom prst="ellipse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99332" name="Rectangle 8">
            <a:extLst>
              <a:ext uri="{FF2B5EF4-FFF2-40B4-BE49-F238E27FC236}">
                <a16:creationId xmlns:a16="http://schemas.microsoft.com/office/drawing/2014/main" id="{ECD5EDCD-D0C3-712B-B321-4E9119DE7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143000"/>
            <a:ext cx="8382000" cy="38100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9333" name="Rectangle 9">
            <a:extLst>
              <a:ext uri="{FF2B5EF4-FFF2-40B4-BE49-F238E27FC236}">
                <a16:creationId xmlns:a16="http://schemas.microsoft.com/office/drawing/2014/main" id="{6D5A5F2F-6FB2-7E94-79C9-4AE1994BA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447800"/>
            <a:ext cx="335280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9334" name="Rectangle 10">
            <a:extLst>
              <a:ext uri="{FF2B5EF4-FFF2-40B4-BE49-F238E27FC236}">
                <a16:creationId xmlns:a16="http://schemas.microsoft.com/office/drawing/2014/main" id="{64C0154A-C257-7A7E-2073-75C745BC0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8610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U U U C G A U G C A U C G C A A C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  <a:r>
              <a:rPr lang="en-GB" altLang="en-US"/>
              <a:t>U C G C </a:t>
            </a:r>
            <a:r>
              <a:rPr lang="en-GB" altLang="en-US" sz="2400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99335" name="Group 11">
            <a:extLst>
              <a:ext uri="{FF2B5EF4-FFF2-40B4-BE49-F238E27FC236}">
                <a16:creationId xmlns:a16="http://schemas.microsoft.com/office/drawing/2014/main" id="{1AB5EBA1-DB1B-8BC4-6A5D-1864FA3E8091}"/>
              </a:ext>
            </a:extLst>
          </p:cNvPr>
          <p:cNvGrpSpPr>
            <a:grpSpLocks/>
          </p:cNvGrpSpPr>
          <p:nvPr/>
        </p:nvGrpSpPr>
        <p:grpSpPr bwMode="auto">
          <a:xfrm>
            <a:off x="4167189" y="4124326"/>
            <a:ext cx="5989637" cy="4398963"/>
            <a:chOff x="1665" y="2598"/>
            <a:chExt cx="3773" cy="2771"/>
          </a:xfrm>
        </p:grpSpPr>
        <p:sp>
          <p:nvSpPr>
            <p:cNvPr id="99347" name="Oval 12">
              <a:extLst>
                <a:ext uri="{FF2B5EF4-FFF2-40B4-BE49-F238E27FC236}">
                  <a16:creationId xmlns:a16="http://schemas.microsoft.com/office/drawing/2014/main" id="{D226779A-A2A5-B858-3241-5B06926066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100000">
              <a:off x="1665" y="4697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  <p:sp>
          <p:nvSpPr>
            <p:cNvPr id="99348" name="Oval 13">
              <a:extLst>
                <a:ext uri="{FF2B5EF4-FFF2-40B4-BE49-F238E27FC236}">
                  <a16:creationId xmlns:a16="http://schemas.microsoft.com/office/drawing/2014/main" id="{A1899CD7-8908-DA76-92C9-A4EA7687428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100000">
              <a:off x="2262" y="4293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2</a:t>
              </a:r>
            </a:p>
          </p:txBody>
        </p:sp>
        <p:sp>
          <p:nvSpPr>
            <p:cNvPr id="99349" name="Line 14">
              <a:extLst>
                <a:ext uri="{FF2B5EF4-FFF2-40B4-BE49-F238E27FC236}">
                  <a16:creationId xmlns:a16="http://schemas.microsoft.com/office/drawing/2014/main" id="{9E62F95A-0491-F155-E048-F7880275E1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1" y="4817"/>
              <a:ext cx="78" cy="56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99350" name="Oval 15">
              <a:extLst>
                <a:ext uri="{FF2B5EF4-FFF2-40B4-BE49-F238E27FC236}">
                  <a16:creationId xmlns:a16="http://schemas.microsoft.com/office/drawing/2014/main" id="{AC3D979E-AA8C-9BB0-5E25-45FD5C1693A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100000">
              <a:off x="2898" y="3863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3</a:t>
              </a:r>
            </a:p>
          </p:txBody>
        </p:sp>
        <p:sp>
          <p:nvSpPr>
            <p:cNvPr id="99351" name="Line 16">
              <a:extLst>
                <a:ext uri="{FF2B5EF4-FFF2-40B4-BE49-F238E27FC236}">
                  <a16:creationId xmlns:a16="http://schemas.microsoft.com/office/drawing/2014/main" id="{499A5D64-5E9F-2194-D4AC-0AA8984474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76" y="4360"/>
              <a:ext cx="118" cy="82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99352" name="Oval 17">
              <a:extLst>
                <a:ext uri="{FF2B5EF4-FFF2-40B4-BE49-F238E27FC236}">
                  <a16:creationId xmlns:a16="http://schemas.microsoft.com/office/drawing/2014/main" id="{25F5F7C3-9B07-338E-6E4E-BBF5B8F31B1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100000">
              <a:off x="3533" y="3432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4</a:t>
              </a:r>
            </a:p>
          </p:txBody>
        </p:sp>
        <p:sp>
          <p:nvSpPr>
            <p:cNvPr id="99353" name="Line 18">
              <a:extLst>
                <a:ext uri="{FF2B5EF4-FFF2-40B4-BE49-F238E27FC236}">
                  <a16:creationId xmlns:a16="http://schemas.microsoft.com/office/drawing/2014/main" id="{F508C1F3-F002-9733-6D1D-0B49FAB71A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2" y="3929"/>
              <a:ext cx="118" cy="82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99354" name="Oval 19">
              <a:extLst>
                <a:ext uri="{FF2B5EF4-FFF2-40B4-BE49-F238E27FC236}">
                  <a16:creationId xmlns:a16="http://schemas.microsoft.com/office/drawing/2014/main" id="{87B04CE4-49CD-FE19-6337-A70CA5DC418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100000">
              <a:off x="4169" y="3002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5</a:t>
              </a:r>
            </a:p>
          </p:txBody>
        </p:sp>
        <p:sp>
          <p:nvSpPr>
            <p:cNvPr id="99355" name="Line 20">
              <a:extLst>
                <a:ext uri="{FF2B5EF4-FFF2-40B4-BE49-F238E27FC236}">
                  <a16:creationId xmlns:a16="http://schemas.microsoft.com/office/drawing/2014/main" id="{58D4D5ED-61C4-E289-5CC3-43710A22C5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9" y="3525"/>
              <a:ext cx="118" cy="82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99356" name="Oval 21">
              <a:extLst>
                <a:ext uri="{FF2B5EF4-FFF2-40B4-BE49-F238E27FC236}">
                  <a16:creationId xmlns:a16="http://schemas.microsoft.com/office/drawing/2014/main" id="{3355B097-6F81-C60E-87E3-BBB011919F7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100000">
              <a:off x="4766" y="2598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6</a:t>
              </a:r>
            </a:p>
          </p:txBody>
        </p:sp>
        <p:sp>
          <p:nvSpPr>
            <p:cNvPr id="99357" name="Line 22">
              <a:extLst>
                <a:ext uri="{FF2B5EF4-FFF2-40B4-BE49-F238E27FC236}">
                  <a16:creationId xmlns:a16="http://schemas.microsoft.com/office/drawing/2014/main" id="{6680B777-9C89-9BB5-9371-6E08A2EC84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45" y="3095"/>
              <a:ext cx="118" cy="82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99336" name="Group 23">
            <a:extLst>
              <a:ext uri="{FF2B5EF4-FFF2-40B4-BE49-F238E27FC236}">
                <a16:creationId xmlns:a16="http://schemas.microsoft.com/office/drawing/2014/main" id="{06B2A5CD-0185-2CA0-3F92-3226F343C907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1828800"/>
            <a:ext cx="1371600" cy="4038600"/>
            <a:chOff x="192" y="1152"/>
            <a:chExt cx="864" cy="2544"/>
          </a:xfrm>
        </p:grpSpPr>
        <p:sp>
          <p:nvSpPr>
            <p:cNvPr id="99343" name="Rectangle 24">
              <a:extLst>
                <a:ext uri="{FF2B5EF4-FFF2-40B4-BE49-F238E27FC236}">
                  <a16:creationId xmlns:a16="http://schemas.microsoft.com/office/drawing/2014/main" id="{8C52F2CD-D97C-FA6B-8F8E-DC314A2D0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99344" name="Rectangle 25">
              <a:extLst>
                <a:ext uri="{FF2B5EF4-FFF2-40B4-BE49-F238E27FC236}">
                  <a16:creationId xmlns:a16="http://schemas.microsoft.com/office/drawing/2014/main" id="{8AF2991A-9455-B7BF-3594-FAC587059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99345" name="Line 26">
              <a:extLst>
                <a:ext uri="{FF2B5EF4-FFF2-40B4-BE49-F238E27FC236}">
                  <a16:creationId xmlns:a16="http://schemas.microsoft.com/office/drawing/2014/main" id="{9C505AC4-033A-9E3B-CAF9-C794EF7561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99346" name="Oval 27">
              <a:extLst>
                <a:ext uri="{FF2B5EF4-FFF2-40B4-BE49-F238E27FC236}">
                  <a16:creationId xmlns:a16="http://schemas.microsoft.com/office/drawing/2014/main" id="{63180D76-1488-A493-2815-DD8BD34B2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</p:grpSp>
      <p:grpSp>
        <p:nvGrpSpPr>
          <p:cNvPr id="99337" name="Group 28">
            <a:extLst>
              <a:ext uri="{FF2B5EF4-FFF2-40B4-BE49-F238E27FC236}">
                <a16:creationId xmlns:a16="http://schemas.microsoft.com/office/drawing/2014/main" id="{E0141620-D542-C3C8-81C3-EC71FC02E14B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1828800"/>
            <a:ext cx="1371600" cy="4038600"/>
            <a:chOff x="912" y="1152"/>
            <a:chExt cx="864" cy="2544"/>
          </a:xfrm>
        </p:grpSpPr>
        <p:sp>
          <p:nvSpPr>
            <p:cNvPr id="99339" name="Rectangle 29">
              <a:extLst>
                <a:ext uri="{FF2B5EF4-FFF2-40B4-BE49-F238E27FC236}">
                  <a16:creationId xmlns:a16="http://schemas.microsoft.com/office/drawing/2014/main" id="{84675058-CE10-9851-B47A-A934A5260A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99340" name="Rectangle 30">
              <a:extLst>
                <a:ext uri="{FF2B5EF4-FFF2-40B4-BE49-F238E27FC236}">
                  <a16:creationId xmlns:a16="http://schemas.microsoft.com/office/drawing/2014/main" id="{F6170351-E552-B107-D26B-65A3B7CCA7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G C U</a:t>
              </a:r>
            </a:p>
          </p:txBody>
        </p:sp>
        <p:sp>
          <p:nvSpPr>
            <p:cNvPr id="99341" name="Line 31">
              <a:extLst>
                <a:ext uri="{FF2B5EF4-FFF2-40B4-BE49-F238E27FC236}">
                  <a16:creationId xmlns:a16="http://schemas.microsoft.com/office/drawing/2014/main" id="{4E266937-4C5B-69DE-08A2-2E131908B4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99342" name="Oval 32">
              <a:extLst>
                <a:ext uri="{FF2B5EF4-FFF2-40B4-BE49-F238E27FC236}">
                  <a16:creationId xmlns:a16="http://schemas.microsoft.com/office/drawing/2014/main" id="{21675C08-9BFC-8369-99C2-E9B408E513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3024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2</a:t>
              </a:r>
            </a:p>
          </p:txBody>
        </p:sp>
      </p:grpSp>
      <p:sp>
        <p:nvSpPr>
          <p:cNvPr id="99338" name="Rectangle 33">
            <a:extLst>
              <a:ext uri="{FF2B5EF4-FFF2-40B4-BE49-F238E27FC236}">
                <a16:creationId xmlns:a16="http://schemas.microsoft.com/office/drawing/2014/main" id="{29DE5B10-04D8-7DAE-0E25-10AC5E908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2819400"/>
            <a:ext cx="4038600" cy="3047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several ribosomes may pass along the mRNA behind the first - each producing an identical polypeptide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378" name="Group 2">
            <a:extLst>
              <a:ext uri="{FF2B5EF4-FFF2-40B4-BE49-F238E27FC236}">
                <a16:creationId xmlns:a16="http://schemas.microsoft.com/office/drawing/2014/main" id="{B6A626AC-2610-9093-8F1F-C1B1A6E36254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1828800"/>
            <a:ext cx="1371600" cy="2971800"/>
            <a:chOff x="336" y="1152"/>
            <a:chExt cx="864" cy="1872"/>
          </a:xfrm>
        </p:grpSpPr>
        <p:sp>
          <p:nvSpPr>
            <p:cNvPr id="101381" name="Rectangle 3">
              <a:extLst>
                <a:ext uri="{FF2B5EF4-FFF2-40B4-BE49-F238E27FC236}">
                  <a16:creationId xmlns:a16="http://schemas.microsoft.com/office/drawing/2014/main" id="{C45041B8-6A3B-EF4B-DA4D-DF0CC2E72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01382" name="Rectangle 4">
              <a:extLst>
                <a:ext uri="{FF2B5EF4-FFF2-40B4-BE49-F238E27FC236}">
                  <a16:creationId xmlns:a16="http://schemas.microsoft.com/office/drawing/2014/main" id="{431804CF-3287-044E-92BF-F9CE6997B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101383" name="Line 5">
              <a:extLst>
                <a:ext uri="{FF2B5EF4-FFF2-40B4-BE49-F238E27FC236}">
                  <a16:creationId xmlns:a16="http://schemas.microsoft.com/office/drawing/2014/main" id="{58AFFA0F-7E18-92E4-601A-FC21518E2C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01379" name="Oval 6">
            <a:extLst>
              <a:ext uri="{FF2B5EF4-FFF2-40B4-BE49-F238E27FC236}">
                <a16:creationId xmlns:a16="http://schemas.microsoft.com/office/drawing/2014/main" id="{3CEEEFDB-540C-48B9-F7EC-B8F0CDB25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7432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1</a:t>
            </a:r>
          </a:p>
        </p:txBody>
      </p:sp>
      <p:sp>
        <p:nvSpPr>
          <p:cNvPr id="101380" name="Rectangle 7">
            <a:extLst>
              <a:ext uri="{FF2B5EF4-FFF2-40B4-BE49-F238E27FC236}">
                <a16:creationId xmlns:a16="http://schemas.microsoft.com/office/drawing/2014/main" id="{7F65B2D7-BCBD-045A-FA8E-2F3D345C6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743200"/>
            <a:ext cx="8382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6600"/>
              <a:t>+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26" name="Group 2">
            <a:extLst>
              <a:ext uri="{FF2B5EF4-FFF2-40B4-BE49-F238E27FC236}">
                <a16:creationId xmlns:a16="http://schemas.microsoft.com/office/drawing/2014/main" id="{59E9CC9E-B55F-B8B1-FD2D-08E078B9CAE2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1828800"/>
            <a:ext cx="1371600" cy="2971800"/>
            <a:chOff x="336" y="1152"/>
            <a:chExt cx="864" cy="1872"/>
          </a:xfrm>
        </p:grpSpPr>
        <p:sp>
          <p:nvSpPr>
            <p:cNvPr id="103430" name="Rectangle 3">
              <a:extLst>
                <a:ext uri="{FF2B5EF4-FFF2-40B4-BE49-F238E27FC236}">
                  <a16:creationId xmlns:a16="http://schemas.microsoft.com/office/drawing/2014/main" id="{C144A584-91DB-F599-96B3-A9D3E7D60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03431" name="Rectangle 4">
              <a:extLst>
                <a:ext uri="{FF2B5EF4-FFF2-40B4-BE49-F238E27FC236}">
                  <a16:creationId xmlns:a16="http://schemas.microsoft.com/office/drawing/2014/main" id="{7A2010D1-99F1-4B49-9E78-A229D1DEC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103432" name="Line 5">
              <a:extLst>
                <a:ext uri="{FF2B5EF4-FFF2-40B4-BE49-F238E27FC236}">
                  <a16:creationId xmlns:a16="http://schemas.microsoft.com/office/drawing/2014/main" id="{88CB31AB-30D4-2366-2A56-23D705F295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03427" name="Oval 6">
            <a:extLst>
              <a:ext uri="{FF2B5EF4-FFF2-40B4-BE49-F238E27FC236}">
                <a16:creationId xmlns:a16="http://schemas.microsoft.com/office/drawing/2014/main" id="{D77E8C27-28E9-4E32-9F78-F04003853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7432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1</a:t>
            </a:r>
          </a:p>
        </p:txBody>
      </p:sp>
      <p:sp>
        <p:nvSpPr>
          <p:cNvPr id="103428" name="Rectangle 7">
            <a:extLst>
              <a:ext uri="{FF2B5EF4-FFF2-40B4-BE49-F238E27FC236}">
                <a16:creationId xmlns:a16="http://schemas.microsoft.com/office/drawing/2014/main" id="{E864605C-3F1F-37EC-E29D-A628352BE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743200"/>
            <a:ext cx="8382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6600"/>
              <a:t>+</a:t>
            </a:r>
          </a:p>
        </p:txBody>
      </p:sp>
      <p:sp>
        <p:nvSpPr>
          <p:cNvPr id="103429" name="Line 8">
            <a:extLst>
              <a:ext uri="{FF2B5EF4-FFF2-40B4-BE49-F238E27FC236}">
                <a16:creationId xmlns:a16="http://schemas.microsoft.com/office/drawing/2014/main" id="{54F50D1F-6BB5-966F-82DD-57E6C8815F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3352800"/>
            <a:ext cx="2590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474" name="Group 2">
            <a:extLst>
              <a:ext uri="{FF2B5EF4-FFF2-40B4-BE49-F238E27FC236}">
                <a16:creationId xmlns:a16="http://schemas.microsoft.com/office/drawing/2014/main" id="{73785427-4885-59F3-FA99-8178D0AAB3CE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1828800"/>
            <a:ext cx="1371600" cy="2971800"/>
            <a:chOff x="336" y="1152"/>
            <a:chExt cx="864" cy="1872"/>
          </a:xfrm>
        </p:grpSpPr>
        <p:sp>
          <p:nvSpPr>
            <p:cNvPr id="105480" name="Rectangle 3">
              <a:extLst>
                <a:ext uri="{FF2B5EF4-FFF2-40B4-BE49-F238E27FC236}">
                  <a16:creationId xmlns:a16="http://schemas.microsoft.com/office/drawing/2014/main" id="{BA422079-02BA-94FB-ACAF-DE3943082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05481" name="Rectangle 4">
              <a:extLst>
                <a:ext uri="{FF2B5EF4-FFF2-40B4-BE49-F238E27FC236}">
                  <a16:creationId xmlns:a16="http://schemas.microsoft.com/office/drawing/2014/main" id="{C08AA10D-64AA-9188-C6EB-57048E4E1E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105482" name="Line 5">
              <a:extLst>
                <a:ext uri="{FF2B5EF4-FFF2-40B4-BE49-F238E27FC236}">
                  <a16:creationId xmlns:a16="http://schemas.microsoft.com/office/drawing/2014/main" id="{FD0E879D-FB76-A868-10C3-16E3A8CEF5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05475" name="Oval 6">
            <a:extLst>
              <a:ext uri="{FF2B5EF4-FFF2-40B4-BE49-F238E27FC236}">
                <a16:creationId xmlns:a16="http://schemas.microsoft.com/office/drawing/2014/main" id="{3D076B9E-418B-E582-A3B8-549B8A4FB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7432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1</a:t>
            </a:r>
          </a:p>
        </p:txBody>
      </p:sp>
      <p:sp>
        <p:nvSpPr>
          <p:cNvPr id="105476" name="Rectangle 7">
            <a:extLst>
              <a:ext uri="{FF2B5EF4-FFF2-40B4-BE49-F238E27FC236}">
                <a16:creationId xmlns:a16="http://schemas.microsoft.com/office/drawing/2014/main" id="{126FA038-613B-8759-156E-8E00411AC0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743200"/>
            <a:ext cx="8382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6600"/>
              <a:t>+</a:t>
            </a:r>
          </a:p>
        </p:txBody>
      </p:sp>
      <p:sp>
        <p:nvSpPr>
          <p:cNvPr id="105477" name="Line 8">
            <a:extLst>
              <a:ext uri="{FF2B5EF4-FFF2-40B4-BE49-F238E27FC236}">
                <a16:creationId xmlns:a16="http://schemas.microsoft.com/office/drawing/2014/main" id="{54AC72A4-E5CB-9C6E-A25A-3BF4703882E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3352800"/>
            <a:ext cx="2590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105478" name="Rectangle 9">
            <a:extLst>
              <a:ext uri="{FF2B5EF4-FFF2-40B4-BE49-F238E27FC236}">
                <a16:creationId xmlns:a16="http://schemas.microsoft.com/office/drawing/2014/main" id="{20DBB8E1-A0CF-E409-ABEB-195805EA5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1981200"/>
            <a:ext cx="25908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dirty="0"/>
              <a:t>ATP     ADP</a:t>
            </a:r>
          </a:p>
        </p:txBody>
      </p:sp>
      <p:sp>
        <p:nvSpPr>
          <p:cNvPr id="105479" name="Freeform 10">
            <a:extLst>
              <a:ext uri="{FF2B5EF4-FFF2-40B4-BE49-F238E27FC236}">
                <a16:creationId xmlns:a16="http://schemas.microsoft.com/office/drawing/2014/main" id="{293F74A4-37A3-AAC1-966D-5750694CC01F}"/>
              </a:ext>
            </a:extLst>
          </p:cNvPr>
          <p:cNvSpPr>
            <a:spLocks/>
          </p:cNvSpPr>
          <p:nvPr/>
        </p:nvSpPr>
        <p:spPr bwMode="auto">
          <a:xfrm>
            <a:off x="5791201" y="2438400"/>
            <a:ext cx="2017713" cy="915988"/>
          </a:xfrm>
          <a:custGeom>
            <a:avLst/>
            <a:gdLst>
              <a:gd name="T0" fmla="*/ 0 w 1271"/>
              <a:gd name="T1" fmla="*/ 0 h 577"/>
              <a:gd name="T2" fmla="*/ 2147483646 w 1271"/>
              <a:gd name="T3" fmla="*/ 2147483646 h 577"/>
              <a:gd name="T4" fmla="*/ 2147483646 w 1271"/>
              <a:gd name="T5" fmla="*/ 2147483646 h 577"/>
              <a:gd name="T6" fmla="*/ 2147483646 w 1271"/>
              <a:gd name="T7" fmla="*/ 2147483646 h 577"/>
              <a:gd name="T8" fmla="*/ 2147483646 w 1271"/>
              <a:gd name="T9" fmla="*/ 2147483646 h 577"/>
              <a:gd name="T10" fmla="*/ 2147483646 w 1271"/>
              <a:gd name="T11" fmla="*/ 2147483646 h 577"/>
              <a:gd name="T12" fmla="*/ 2147483646 w 1271"/>
              <a:gd name="T13" fmla="*/ 2147483646 h 577"/>
              <a:gd name="T14" fmla="*/ 2147483646 w 1271"/>
              <a:gd name="T15" fmla="*/ 2147483646 h 577"/>
              <a:gd name="T16" fmla="*/ 2147483646 w 1271"/>
              <a:gd name="T17" fmla="*/ 2147483646 h 577"/>
              <a:gd name="T18" fmla="*/ 2147483646 w 1271"/>
              <a:gd name="T19" fmla="*/ 2147483646 h 577"/>
              <a:gd name="T20" fmla="*/ 2147483646 w 1271"/>
              <a:gd name="T21" fmla="*/ 2147483646 h 577"/>
              <a:gd name="T22" fmla="*/ 2147483646 w 1271"/>
              <a:gd name="T23" fmla="*/ 2147483646 h 577"/>
              <a:gd name="T24" fmla="*/ 2147483646 w 1271"/>
              <a:gd name="T25" fmla="*/ 2147483646 h 577"/>
              <a:gd name="T26" fmla="*/ 2147483646 w 1271"/>
              <a:gd name="T27" fmla="*/ 2147483646 h 577"/>
              <a:gd name="T28" fmla="*/ 2147483646 w 1271"/>
              <a:gd name="T29" fmla="*/ 2147483646 h 577"/>
              <a:gd name="T30" fmla="*/ 2147483646 w 1271"/>
              <a:gd name="T31" fmla="*/ 2147483646 h 577"/>
              <a:gd name="T32" fmla="*/ 2147483646 w 1271"/>
              <a:gd name="T33" fmla="*/ 2147483646 h 577"/>
              <a:gd name="T34" fmla="*/ 2147483646 w 1271"/>
              <a:gd name="T35" fmla="*/ 2147483646 h 577"/>
              <a:gd name="T36" fmla="*/ 2147483646 w 1271"/>
              <a:gd name="T37" fmla="*/ 2147483646 h 577"/>
              <a:gd name="T38" fmla="*/ 2147483646 w 1271"/>
              <a:gd name="T39" fmla="*/ 2147483646 h 577"/>
              <a:gd name="T40" fmla="*/ 2147483646 w 1271"/>
              <a:gd name="T41" fmla="*/ 2147483646 h 577"/>
              <a:gd name="T42" fmla="*/ 2147483646 w 1271"/>
              <a:gd name="T43" fmla="*/ 2147483646 h 577"/>
              <a:gd name="T44" fmla="*/ 2147483646 w 1271"/>
              <a:gd name="T45" fmla="*/ 2147483646 h 577"/>
              <a:gd name="T46" fmla="*/ 2147483646 w 1271"/>
              <a:gd name="T47" fmla="*/ 2147483646 h 577"/>
              <a:gd name="T48" fmla="*/ 2147483646 w 1271"/>
              <a:gd name="T49" fmla="*/ 2147483646 h 577"/>
              <a:gd name="T50" fmla="*/ 2147483646 w 1271"/>
              <a:gd name="T51" fmla="*/ 2147483646 h 577"/>
              <a:gd name="T52" fmla="*/ 2147483646 w 1271"/>
              <a:gd name="T53" fmla="*/ 2147483646 h 577"/>
              <a:gd name="T54" fmla="*/ 2147483646 w 1271"/>
              <a:gd name="T55" fmla="*/ 2147483646 h 577"/>
              <a:gd name="T56" fmla="*/ 2147483646 w 1271"/>
              <a:gd name="T57" fmla="*/ 2147483646 h 577"/>
              <a:gd name="T58" fmla="*/ 2147483646 w 1271"/>
              <a:gd name="T59" fmla="*/ 2147483646 h 577"/>
              <a:gd name="T60" fmla="*/ 2147483646 w 1271"/>
              <a:gd name="T61" fmla="*/ 0 h 577"/>
              <a:gd name="T62" fmla="*/ 2147483646 w 1271"/>
              <a:gd name="T63" fmla="*/ 2147483646 h 577"/>
              <a:gd name="T64" fmla="*/ 2147483646 w 1271"/>
              <a:gd name="T65" fmla="*/ 2147483646 h 577"/>
              <a:gd name="T66" fmla="*/ 2147483646 w 1271"/>
              <a:gd name="T67" fmla="*/ 2147483646 h 577"/>
              <a:gd name="T68" fmla="*/ 2147483646 w 1271"/>
              <a:gd name="T69" fmla="*/ 2147483646 h 577"/>
              <a:gd name="T70" fmla="*/ 2147483646 w 1271"/>
              <a:gd name="T71" fmla="*/ 2147483646 h 577"/>
              <a:gd name="T72" fmla="*/ 2147483646 w 1271"/>
              <a:gd name="T73" fmla="*/ 2147483646 h 577"/>
              <a:gd name="T74" fmla="*/ 2147483646 w 1271"/>
              <a:gd name="T75" fmla="*/ 2147483646 h 577"/>
              <a:gd name="T76" fmla="*/ 2147483646 w 1271"/>
              <a:gd name="T77" fmla="*/ 2147483646 h 577"/>
              <a:gd name="T78" fmla="*/ 2147483646 w 1271"/>
              <a:gd name="T79" fmla="*/ 2147483646 h 577"/>
              <a:gd name="T80" fmla="*/ 2147483646 w 1271"/>
              <a:gd name="T81" fmla="*/ 2147483646 h 577"/>
              <a:gd name="T82" fmla="*/ 2147483646 w 1271"/>
              <a:gd name="T83" fmla="*/ 2147483646 h 577"/>
              <a:gd name="T84" fmla="*/ 2147483646 w 1271"/>
              <a:gd name="T85" fmla="*/ 2147483646 h 577"/>
              <a:gd name="T86" fmla="*/ 2147483646 w 1271"/>
              <a:gd name="T87" fmla="*/ 2147483646 h 577"/>
              <a:gd name="T88" fmla="*/ 2147483646 w 1271"/>
              <a:gd name="T89" fmla="*/ 2147483646 h 577"/>
              <a:gd name="T90" fmla="*/ 2147483646 w 1271"/>
              <a:gd name="T91" fmla="*/ 2147483646 h 577"/>
              <a:gd name="T92" fmla="*/ 2147483646 w 1271"/>
              <a:gd name="T93" fmla="*/ 2147483646 h 577"/>
              <a:gd name="T94" fmla="*/ 2147483646 w 1271"/>
              <a:gd name="T95" fmla="*/ 2147483646 h 577"/>
              <a:gd name="T96" fmla="*/ 2147483646 w 1271"/>
              <a:gd name="T97" fmla="*/ 2147483646 h 577"/>
              <a:gd name="T98" fmla="*/ 2147483646 w 1271"/>
              <a:gd name="T99" fmla="*/ 2147483646 h 577"/>
              <a:gd name="T100" fmla="*/ 2147483646 w 1271"/>
              <a:gd name="T101" fmla="*/ 2147483646 h 577"/>
              <a:gd name="T102" fmla="*/ 2147483646 w 1271"/>
              <a:gd name="T103" fmla="*/ 2147483646 h 577"/>
              <a:gd name="T104" fmla="*/ 2147483646 w 1271"/>
              <a:gd name="T105" fmla="*/ 0 h 57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271" h="577">
                <a:moveTo>
                  <a:pt x="0" y="0"/>
                </a:moveTo>
                <a:lnTo>
                  <a:pt x="3" y="59"/>
                </a:lnTo>
                <a:lnTo>
                  <a:pt x="10" y="116"/>
                </a:lnTo>
                <a:lnTo>
                  <a:pt x="21" y="171"/>
                </a:lnTo>
                <a:lnTo>
                  <a:pt x="36" y="224"/>
                </a:lnTo>
                <a:lnTo>
                  <a:pt x="55" y="275"/>
                </a:lnTo>
                <a:lnTo>
                  <a:pt x="78" y="322"/>
                </a:lnTo>
                <a:lnTo>
                  <a:pt x="104" y="366"/>
                </a:lnTo>
                <a:lnTo>
                  <a:pt x="133" y="408"/>
                </a:lnTo>
                <a:lnTo>
                  <a:pt x="165" y="445"/>
                </a:lnTo>
                <a:lnTo>
                  <a:pt x="200" y="478"/>
                </a:lnTo>
                <a:lnTo>
                  <a:pt x="238" y="507"/>
                </a:lnTo>
                <a:lnTo>
                  <a:pt x="277" y="531"/>
                </a:lnTo>
                <a:lnTo>
                  <a:pt x="319" y="550"/>
                </a:lnTo>
                <a:lnTo>
                  <a:pt x="363" y="565"/>
                </a:lnTo>
                <a:lnTo>
                  <a:pt x="408" y="573"/>
                </a:lnTo>
                <a:lnTo>
                  <a:pt x="454" y="576"/>
                </a:lnTo>
                <a:lnTo>
                  <a:pt x="713" y="576"/>
                </a:lnTo>
                <a:lnTo>
                  <a:pt x="749" y="574"/>
                </a:lnTo>
                <a:lnTo>
                  <a:pt x="784" y="569"/>
                </a:lnTo>
                <a:lnTo>
                  <a:pt x="818" y="561"/>
                </a:lnTo>
                <a:lnTo>
                  <a:pt x="852" y="549"/>
                </a:lnTo>
                <a:lnTo>
                  <a:pt x="884" y="534"/>
                </a:lnTo>
                <a:lnTo>
                  <a:pt x="916" y="515"/>
                </a:lnTo>
                <a:lnTo>
                  <a:pt x="975" y="471"/>
                </a:lnTo>
                <a:lnTo>
                  <a:pt x="1028" y="415"/>
                </a:lnTo>
                <a:lnTo>
                  <a:pt x="1074" y="349"/>
                </a:lnTo>
                <a:lnTo>
                  <a:pt x="1112" y="275"/>
                </a:lnTo>
                <a:lnTo>
                  <a:pt x="1141" y="192"/>
                </a:lnTo>
                <a:lnTo>
                  <a:pt x="1270" y="192"/>
                </a:lnTo>
                <a:lnTo>
                  <a:pt x="1037" y="0"/>
                </a:lnTo>
                <a:lnTo>
                  <a:pt x="752" y="192"/>
                </a:lnTo>
                <a:lnTo>
                  <a:pt x="881" y="192"/>
                </a:lnTo>
                <a:lnTo>
                  <a:pt x="860" y="255"/>
                </a:lnTo>
                <a:lnTo>
                  <a:pt x="834" y="314"/>
                </a:lnTo>
                <a:lnTo>
                  <a:pt x="803" y="369"/>
                </a:lnTo>
                <a:lnTo>
                  <a:pt x="766" y="418"/>
                </a:lnTo>
                <a:lnTo>
                  <a:pt x="726" y="461"/>
                </a:lnTo>
                <a:lnTo>
                  <a:pt x="682" y="498"/>
                </a:lnTo>
                <a:lnTo>
                  <a:pt x="634" y="529"/>
                </a:lnTo>
                <a:lnTo>
                  <a:pt x="584" y="552"/>
                </a:lnTo>
                <a:lnTo>
                  <a:pt x="548" y="537"/>
                </a:lnTo>
                <a:lnTo>
                  <a:pt x="514" y="518"/>
                </a:lnTo>
                <a:lnTo>
                  <a:pt x="482" y="496"/>
                </a:lnTo>
                <a:lnTo>
                  <a:pt x="451" y="471"/>
                </a:lnTo>
                <a:lnTo>
                  <a:pt x="397" y="413"/>
                </a:lnTo>
                <a:lnTo>
                  <a:pt x="349" y="344"/>
                </a:lnTo>
                <a:lnTo>
                  <a:pt x="311" y="267"/>
                </a:lnTo>
                <a:lnTo>
                  <a:pt x="283" y="184"/>
                </a:lnTo>
                <a:lnTo>
                  <a:pt x="266" y="94"/>
                </a:lnTo>
                <a:lnTo>
                  <a:pt x="261" y="47"/>
                </a:lnTo>
                <a:lnTo>
                  <a:pt x="259" y="0"/>
                </a:lnTo>
              </a:path>
            </a:pathLst>
          </a:custGeom>
          <a:solidFill>
            <a:schemeClr val="accent1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522" name="Group 2">
            <a:extLst>
              <a:ext uri="{FF2B5EF4-FFF2-40B4-BE49-F238E27FC236}">
                <a16:creationId xmlns:a16="http://schemas.microsoft.com/office/drawing/2014/main" id="{DF92DED0-2250-B3F1-2CA9-8895C2411F5D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1828800"/>
            <a:ext cx="1371600" cy="2971800"/>
            <a:chOff x="336" y="1152"/>
            <a:chExt cx="864" cy="1872"/>
          </a:xfrm>
        </p:grpSpPr>
        <p:sp>
          <p:nvSpPr>
            <p:cNvPr id="107534" name="Rectangle 3">
              <a:extLst>
                <a:ext uri="{FF2B5EF4-FFF2-40B4-BE49-F238E27FC236}">
                  <a16:creationId xmlns:a16="http://schemas.microsoft.com/office/drawing/2014/main" id="{5BF758D5-3D6E-7D36-D754-5DCEF5171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07535" name="Rectangle 4">
              <a:extLst>
                <a:ext uri="{FF2B5EF4-FFF2-40B4-BE49-F238E27FC236}">
                  <a16:creationId xmlns:a16="http://schemas.microsoft.com/office/drawing/2014/main" id="{00742126-13F0-0BA8-E61A-D25916521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107536" name="Line 5">
              <a:extLst>
                <a:ext uri="{FF2B5EF4-FFF2-40B4-BE49-F238E27FC236}">
                  <a16:creationId xmlns:a16="http://schemas.microsoft.com/office/drawing/2014/main" id="{DFC3BE5A-664C-D9FD-0789-F67F5CC3A3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07523" name="Oval 6">
            <a:extLst>
              <a:ext uri="{FF2B5EF4-FFF2-40B4-BE49-F238E27FC236}">
                <a16:creationId xmlns:a16="http://schemas.microsoft.com/office/drawing/2014/main" id="{8F0A6FF9-829B-81BE-D9D9-BF6ABAF1A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7432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1</a:t>
            </a:r>
          </a:p>
        </p:txBody>
      </p:sp>
      <p:sp>
        <p:nvSpPr>
          <p:cNvPr id="107524" name="Rectangle 7">
            <a:extLst>
              <a:ext uri="{FF2B5EF4-FFF2-40B4-BE49-F238E27FC236}">
                <a16:creationId xmlns:a16="http://schemas.microsoft.com/office/drawing/2014/main" id="{226C5B2F-F6EF-3658-88B0-8311A55E0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743200"/>
            <a:ext cx="8382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6600"/>
              <a:t>+</a:t>
            </a:r>
          </a:p>
        </p:txBody>
      </p:sp>
      <p:sp>
        <p:nvSpPr>
          <p:cNvPr id="107525" name="Line 8">
            <a:extLst>
              <a:ext uri="{FF2B5EF4-FFF2-40B4-BE49-F238E27FC236}">
                <a16:creationId xmlns:a16="http://schemas.microsoft.com/office/drawing/2014/main" id="{CFF22655-70C7-7249-3507-15BE50D16F2D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3352800"/>
            <a:ext cx="2590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107526" name="Rectangle 9">
            <a:extLst>
              <a:ext uri="{FF2B5EF4-FFF2-40B4-BE49-F238E27FC236}">
                <a16:creationId xmlns:a16="http://schemas.microsoft.com/office/drawing/2014/main" id="{4484536D-FBF9-05BC-07E5-DDDEB835A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1981200"/>
            <a:ext cx="25908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dirty="0"/>
              <a:t>ATP     ADP</a:t>
            </a:r>
          </a:p>
        </p:txBody>
      </p:sp>
      <p:sp>
        <p:nvSpPr>
          <p:cNvPr id="107527" name="Freeform 10">
            <a:extLst>
              <a:ext uri="{FF2B5EF4-FFF2-40B4-BE49-F238E27FC236}">
                <a16:creationId xmlns:a16="http://schemas.microsoft.com/office/drawing/2014/main" id="{FB12D869-D7E5-D376-F76D-147540AFAC6D}"/>
              </a:ext>
            </a:extLst>
          </p:cNvPr>
          <p:cNvSpPr>
            <a:spLocks/>
          </p:cNvSpPr>
          <p:nvPr/>
        </p:nvSpPr>
        <p:spPr bwMode="auto">
          <a:xfrm>
            <a:off x="5791201" y="2438400"/>
            <a:ext cx="2017713" cy="915988"/>
          </a:xfrm>
          <a:custGeom>
            <a:avLst/>
            <a:gdLst>
              <a:gd name="T0" fmla="*/ 0 w 1271"/>
              <a:gd name="T1" fmla="*/ 0 h 577"/>
              <a:gd name="T2" fmla="*/ 2147483646 w 1271"/>
              <a:gd name="T3" fmla="*/ 2147483646 h 577"/>
              <a:gd name="T4" fmla="*/ 2147483646 w 1271"/>
              <a:gd name="T5" fmla="*/ 2147483646 h 577"/>
              <a:gd name="T6" fmla="*/ 2147483646 w 1271"/>
              <a:gd name="T7" fmla="*/ 2147483646 h 577"/>
              <a:gd name="T8" fmla="*/ 2147483646 w 1271"/>
              <a:gd name="T9" fmla="*/ 2147483646 h 577"/>
              <a:gd name="T10" fmla="*/ 2147483646 w 1271"/>
              <a:gd name="T11" fmla="*/ 2147483646 h 577"/>
              <a:gd name="T12" fmla="*/ 2147483646 w 1271"/>
              <a:gd name="T13" fmla="*/ 2147483646 h 577"/>
              <a:gd name="T14" fmla="*/ 2147483646 w 1271"/>
              <a:gd name="T15" fmla="*/ 2147483646 h 577"/>
              <a:gd name="T16" fmla="*/ 2147483646 w 1271"/>
              <a:gd name="T17" fmla="*/ 2147483646 h 577"/>
              <a:gd name="T18" fmla="*/ 2147483646 w 1271"/>
              <a:gd name="T19" fmla="*/ 2147483646 h 577"/>
              <a:gd name="T20" fmla="*/ 2147483646 w 1271"/>
              <a:gd name="T21" fmla="*/ 2147483646 h 577"/>
              <a:gd name="T22" fmla="*/ 2147483646 w 1271"/>
              <a:gd name="T23" fmla="*/ 2147483646 h 577"/>
              <a:gd name="T24" fmla="*/ 2147483646 w 1271"/>
              <a:gd name="T25" fmla="*/ 2147483646 h 577"/>
              <a:gd name="T26" fmla="*/ 2147483646 w 1271"/>
              <a:gd name="T27" fmla="*/ 2147483646 h 577"/>
              <a:gd name="T28" fmla="*/ 2147483646 w 1271"/>
              <a:gd name="T29" fmla="*/ 2147483646 h 577"/>
              <a:gd name="T30" fmla="*/ 2147483646 w 1271"/>
              <a:gd name="T31" fmla="*/ 2147483646 h 577"/>
              <a:gd name="T32" fmla="*/ 2147483646 w 1271"/>
              <a:gd name="T33" fmla="*/ 2147483646 h 577"/>
              <a:gd name="T34" fmla="*/ 2147483646 w 1271"/>
              <a:gd name="T35" fmla="*/ 2147483646 h 577"/>
              <a:gd name="T36" fmla="*/ 2147483646 w 1271"/>
              <a:gd name="T37" fmla="*/ 2147483646 h 577"/>
              <a:gd name="T38" fmla="*/ 2147483646 w 1271"/>
              <a:gd name="T39" fmla="*/ 2147483646 h 577"/>
              <a:gd name="T40" fmla="*/ 2147483646 w 1271"/>
              <a:gd name="T41" fmla="*/ 2147483646 h 577"/>
              <a:gd name="T42" fmla="*/ 2147483646 w 1271"/>
              <a:gd name="T43" fmla="*/ 2147483646 h 577"/>
              <a:gd name="T44" fmla="*/ 2147483646 w 1271"/>
              <a:gd name="T45" fmla="*/ 2147483646 h 577"/>
              <a:gd name="T46" fmla="*/ 2147483646 w 1271"/>
              <a:gd name="T47" fmla="*/ 2147483646 h 577"/>
              <a:gd name="T48" fmla="*/ 2147483646 w 1271"/>
              <a:gd name="T49" fmla="*/ 2147483646 h 577"/>
              <a:gd name="T50" fmla="*/ 2147483646 w 1271"/>
              <a:gd name="T51" fmla="*/ 2147483646 h 577"/>
              <a:gd name="T52" fmla="*/ 2147483646 w 1271"/>
              <a:gd name="T53" fmla="*/ 2147483646 h 577"/>
              <a:gd name="T54" fmla="*/ 2147483646 w 1271"/>
              <a:gd name="T55" fmla="*/ 2147483646 h 577"/>
              <a:gd name="T56" fmla="*/ 2147483646 w 1271"/>
              <a:gd name="T57" fmla="*/ 2147483646 h 577"/>
              <a:gd name="T58" fmla="*/ 2147483646 w 1271"/>
              <a:gd name="T59" fmla="*/ 2147483646 h 577"/>
              <a:gd name="T60" fmla="*/ 2147483646 w 1271"/>
              <a:gd name="T61" fmla="*/ 0 h 577"/>
              <a:gd name="T62" fmla="*/ 2147483646 w 1271"/>
              <a:gd name="T63" fmla="*/ 2147483646 h 577"/>
              <a:gd name="T64" fmla="*/ 2147483646 w 1271"/>
              <a:gd name="T65" fmla="*/ 2147483646 h 577"/>
              <a:gd name="T66" fmla="*/ 2147483646 w 1271"/>
              <a:gd name="T67" fmla="*/ 2147483646 h 577"/>
              <a:gd name="T68" fmla="*/ 2147483646 w 1271"/>
              <a:gd name="T69" fmla="*/ 2147483646 h 577"/>
              <a:gd name="T70" fmla="*/ 2147483646 w 1271"/>
              <a:gd name="T71" fmla="*/ 2147483646 h 577"/>
              <a:gd name="T72" fmla="*/ 2147483646 w 1271"/>
              <a:gd name="T73" fmla="*/ 2147483646 h 577"/>
              <a:gd name="T74" fmla="*/ 2147483646 w 1271"/>
              <a:gd name="T75" fmla="*/ 2147483646 h 577"/>
              <a:gd name="T76" fmla="*/ 2147483646 w 1271"/>
              <a:gd name="T77" fmla="*/ 2147483646 h 577"/>
              <a:gd name="T78" fmla="*/ 2147483646 w 1271"/>
              <a:gd name="T79" fmla="*/ 2147483646 h 577"/>
              <a:gd name="T80" fmla="*/ 2147483646 w 1271"/>
              <a:gd name="T81" fmla="*/ 2147483646 h 577"/>
              <a:gd name="T82" fmla="*/ 2147483646 w 1271"/>
              <a:gd name="T83" fmla="*/ 2147483646 h 577"/>
              <a:gd name="T84" fmla="*/ 2147483646 w 1271"/>
              <a:gd name="T85" fmla="*/ 2147483646 h 577"/>
              <a:gd name="T86" fmla="*/ 2147483646 w 1271"/>
              <a:gd name="T87" fmla="*/ 2147483646 h 577"/>
              <a:gd name="T88" fmla="*/ 2147483646 w 1271"/>
              <a:gd name="T89" fmla="*/ 2147483646 h 577"/>
              <a:gd name="T90" fmla="*/ 2147483646 w 1271"/>
              <a:gd name="T91" fmla="*/ 2147483646 h 577"/>
              <a:gd name="T92" fmla="*/ 2147483646 w 1271"/>
              <a:gd name="T93" fmla="*/ 2147483646 h 577"/>
              <a:gd name="T94" fmla="*/ 2147483646 w 1271"/>
              <a:gd name="T95" fmla="*/ 2147483646 h 577"/>
              <a:gd name="T96" fmla="*/ 2147483646 w 1271"/>
              <a:gd name="T97" fmla="*/ 2147483646 h 577"/>
              <a:gd name="T98" fmla="*/ 2147483646 w 1271"/>
              <a:gd name="T99" fmla="*/ 2147483646 h 577"/>
              <a:gd name="T100" fmla="*/ 2147483646 w 1271"/>
              <a:gd name="T101" fmla="*/ 2147483646 h 577"/>
              <a:gd name="T102" fmla="*/ 2147483646 w 1271"/>
              <a:gd name="T103" fmla="*/ 2147483646 h 577"/>
              <a:gd name="T104" fmla="*/ 2147483646 w 1271"/>
              <a:gd name="T105" fmla="*/ 0 h 57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271" h="577">
                <a:moveTo>
                  <a:pt x="0" y="0"/>
                </a:moveTo>
                <a:lnTo>
                  <a:pt x="3" y="59"/>
                </a:lnTo>
                <a:lnTo>
                  <a:pt x="10" y="116"/>
                </a:lnTo>
                <a:lnTo>
                  <a:pt x="21" y="171"/>
                </a:lnTo>
                <a:lnTo>
                  <a:pt x="36" y="224"/>
                </a:lnTo>
                <a:lnTo>
                  <a:pt x="55" y="275"/>
                </a:lnTo>
                <a:lnTo>
                  <a:pt x="78" y="322"/>
                </a:lnTo>
                <a:lnTo>
                  <a:pt x="104" y="366"/>
                </a:lnTo>
                <a:lnTo>
                  <a:pt x="133" y="408"/>
                </a:lnTo>
                <a:lnTo>
                  <a:pt x="165" y="445"/>
                </a:lnTo>
                <a:lnTo>
                  <a:pt x="200" y="478"/>
                </a:lnTo>
                <a:lnTo>
                  <a:pt x="238" y="507"/>
                </a:lnTo>
                <a:lnTo>
                  <a:pt x="277" y="531"/>
                </a:lnTo>
                <a:lnTo>
                  <a:pt x="319" y="550"/>
                </a:lnTo>
                <a:lnTo>
                  <a:pt x="363" y="565"/>
                </a:lnTo>
                <a:lnTo>
                  <a:pt x="408" y="573"/>
                </a:lnTo>
                <a:lnTo>
                  <a:pt x="454" y="576"/>
                </a:lnTo>
                <a:lnTo>
                  <a:pt x="713" y="576"/>
                </a:lnTo>
                <a:lnTo>
                  <a:pt x="749" y="574"/>
                </a:lnTo>
                <a:lnTo>
                  <a:pt x="784" y="569"/>
                </a:lnTo>
                <a:lnTo>
                  <a:pt x="818" y="561"/>
                </a:lnTo>
                <a:lnTo>
                  <a:pt x="852" y="549"/>
                </a:lnTo>
                <a:lnTo>
                  <a:pt x="884" y="534"/>
                </a:lnTo>
                <a:lnTo>
                  <a:pt x="916" y="515"/>
                </a:lnTo>
                <a:lnTo>
                  <a:pt x="975" y="471"/>
                </a:lnTo>
                <a:lnTo>
                  <a:pt x="1028" y="415"/>
                </a:lnTo>
                <a:lnTo>
                  <a:pt x="1074" y="349"/>
                </a:lnTo>
                <a:lnTo>
                  <a:pt x="1112" y="275"/>
                </a:lnTo>
                <a:lnTo>
                  <a:pt x="1141" y="192"/>
                </a:lnTo>
                <a:lnTo>
                  <a:pt x="1270" y="192"/>
                </a:lnTo>
                <a:lnTo>
                  <a:pt x="1037" y="0"/>
                </a:lnTo>
                <a:lnTo>
                  <a:pt x="752" y="192"/>
                </a:lnTo>
                <a:lnTo>
                  <a:pt x="881" y="192"/>
                </a:lnTo>
                <a:lnTo>
                  <a:pt x="860" y="255"/>
                </a:lnTo>
                <a:lnTo>
                  <a:pt x="834" y="314"/>
                </a:lnTo>
                <a:lnTo>
                  <a:pt x="803" y="369"/>
                </a:lnTo>
                <a:lnTo>
                  <a:pt x="766" y="418"/>
                </a:lnTo>
                <a:lnTo>
                  <a:pt x="726" y="461"/>
                </a:lnTo>
                <a:lnTo>
                  <a:pt x="682" y="498"/>
                </a:lnTo>
                <a:lnTo>
                  <a:pt x="634" y="529"/>
                </a:lnTo>
                <a:lnTo>
                  <a:pt x="584" y="552"/>
                </a:lnTo>
                <a:lnTo>
                  <a:pt x="548" y="537"/>
                </a:lnTo>
                <a:lnTo>
                  <a:pt x="514" y="518"/>
                </a:lnTo>
                <a:lnTo>
                  <a:pt x="482" y="496"/>
                </a:lnTo>
                <a:lnTo>
                  <a:pt x="451" y="471"/>
                </a:lnTo>
                <a:lnTo>
                  <a:pt x="397" y="413"/>
                </a:lnTo>
                <a:lnTo>
                  <a:pt x="349" y="344"/>
                </a:lnTo>
                <a:lnTo>
                  <a:pt x="311" y="267"/>
                </a:lnTo>
                <a:lnTo>
                  <a:pt x="283" y="184"/>
                </a:lnTo>
                <a:lnTo>
                  <a:pt x="266" y="94"/>
                </a:lnTo>
                <a:lnTo>
                  <a:pt x="261" y="47"/>
                </a:lnTo>
                <a:lnTo>
                  <a:pt x="259" y="0"/>
                </a:lnTo>
              </a:path>
            </a:pathLst>
          </a:custGeom>
          <a:solidFill>
            <a:schemeClr val="accent1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grpSp>
        <p:nvGrpSpPr>
          <p:cNvPr id="107528" name="Group 11">
            <a:extLst>
              <a:ext uri="{FF2B5EF4-FFF2-40B4-BE49-F238E27FC236}">
                <a16:creationId xmlns:a16="http://schemas.microsoft.com/office/drawing/2014/main" id="{F196C5D4-B39D-4CBA-4F59-4D61CEE9BC7F}"/>
              </a:ext>
            </a:extLst>
          </p:cNvPr>
          <p:cNvGrpSpPr>
            <a:grpSpLocks/>
          </p:cNvGrpSpPr>
          <p:nvPr/>
        </p:nvGrpSpPr>
        <p:grpSpPr bwMode="auto">
          <a:xfrm>
            <a:off x="8610600" y="1752600"/>
            <a:ext cx="1371600" cy="3962400"/>
            <a:chOff x="4464" y="1104"/>
            <a:chExt cx="864" cy="2496"/>
          </a:xfrm>
        </p:grpSpPr>
        <p:grpSp>
          <p:nvGrpSpPr>
            <p:cNvPr id="107529" name="Group 12">
              <a:extLst>
                <a:ext uri="{FF2B5EF4-FFF2-40B4-BE49-F238E27FC236}">
                  <a16:creationId xmlns:a16="http://schemas.microsoft.com/office/drawing/2014/main" id="{C3F77D74-41E8-C99E-1F41-84BB06D9B0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4" y="1104"/>
              <a:ext cx="864" cy="1872"/>
              <a:chOff x="4464" y="1104"/>
              <a:chExt cx="864" cy="1872"/>
            </a:xfrm>
          </p:grpSpPr>
          <p:sp>
            <p:nvSpPr>
              <p:cNvPr id="107531" name="Rectangle 13">
                <a:extLst>
                  <a:ext uri="{FF2B5EF4-FFF2-40B4-BE49-F238E27FC236}">
                    <a16:creationId xmlns:a16="http://schemas.microsoft.com/office/drawing/2014/main" id="{DF2AED25-B34A-BF4C-3DCF-D49D903083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5" y="1392"/>
                <a:ext cx="661" cy="1248"/>
              </a:xfrm>
              <a:prstGeom prst="rect">
                <a:avLst/>
              </a:prstGeom>
              <a:solidFill>
                <a:srgbClr val="99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07532" name="Rectangle 14">
                <a:extLst>
                  <a:ext uri="{FF2B5EF4-FFF2-40B4-BE49-F238E27FC236}">
                    <a16:creationId xmlns:a16="http://schemas.microsoft.com/office/drawing/2014/main" id="{644F0FB0-67A7-7242-CC6B-03C96213E7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4" y="1104"/>
                <a:ext cx="864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A A A</a:t>
                </a:r>
              </a:p>
            </p:txBody>
          </p:sp>
          <p:sp>
            <p:nvSpPr>
              <p:cNvPr id="107533" name="Line 15">
                <a:extLst>
                  <a:ext uri="{FF2B5EF4-FFF2-40B4-BE49-F238E27FC236}">
                    <a16:creationId xmlns:a16="http://schemas.microsoft.com/office/drawing/2014/main" id="{39A070FF-A905-7642-2590-C445DDB846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48" y="2640"/>
                <a:ext cx="0" cy="336"/>
              </a:xfrm>
              <a:prstGeom prst="line">
                <a:avLst/>
              </a:prstGeom>
              <a:noFill/>
              <a:ln w="1270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sp>
          <p:nvSpPr>
            <p:cNvPr id="107530" name="Oval 16">
              <a:extLst>
                <a:ext uri="{FF2B5EF4-FFF2-40B4-BE49-F238E27FC236}">
                  <a16:creationId xmlns:a16="http://schemas.microsoft.com/office/drawing/2014/main" id="{FF2674CA-842E-6F93-5E57-7C064E320D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928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570" name="Group 2">
            <a:extLst>
              <a:ext uri="{FF2B5EF4-FFF2-40B4-BE49-F238E27FC236}">
                <a16:creationId xmlns:a16="http://schemas.microsoft.com/office/drawing/2014/main" id="{D3B34610-B7D6-CF72-9036-BAB7CDCED258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1828800"/>
            <a:ext cx="1371600" cy="2971800"/>
            <a:chOff x="336" y="1152"/>
            <a:chExt cx="864" cy="1872"/>
          </a:xfrm>
        </p:grpSpPr>
        <p:sp>
          <p:nvSpPr>
            <p:cNvPr id="109583" name="Rectangle 3">
              <a:extLst>
                <a:ext uri="{FF2B5EF4-FFF2-40B4-BE49-F238E27FC236}">
                  <a16:creationId xmlns:a16="http://schemas.microsoft.com/office/drawing/2014/main" id="{7D531372-4C5F-FF50-8DC0-0278A15109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" y="1440"/>
              <a:ext cx="661" cy="1248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09584" name="Rectangle 4">
              <a:extLst>
                <a:ext uri="{FF2B5EF4-FFF2-40B4-BE49-F238E27FC236}">
                  <a16:creationId xmlns:a16="http://schemas.microsoft.com/office/drawing/2014/main" id="{C685A83E-7660-91EC-552F-167604BE1B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152"/>
              <a:ext cx="864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GB" altLang="en-US"/>
                <a:t>A A A</a:t>
              </a:r>
            </a:p>
          </p:txBody>
        </p:sp>
        <p:sp>
          <p:nvSpPr>
            <p:cNvPr id="109585" name="Line 5">
              <a:extLst>
                <a:ext uri="{FF2B5EF4-FFF2-40B4-BE49-F238E27FC236}">
                  <a16:creationId xmlns:a16="http://schemas.microsoft.com/office/drawing/2014/main" id="{1B083699-EFE9-1BF8-74AB-BCC4348D91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688"/>
              <a:ext cx="0" cy="336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09571" name="Oval 6">
            <a:extLst>
              <a:ext uri="{FF2B5EF4-FFF2-40B4-BE49-F238E27FC236}">
                <a16:creationId xmlns:a16="http://schemas.microsoft.com/office/drawing/2014/main" id="{C8EB7CCF-D30B-21D8-C5C1-87C04B548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743200"/>
            <a:ext cx="1066800" cy="10668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/>
              <a:t>aa</a:t>
            </a:r>
            <a:r>
              <a:rPr lang="en-GB" altLang="en-US" baseline="-25000"/>
              <a:t>1</a:t>
            </a:r>
          </a:p>
        </p:txBody>
      </p:sp>
      <p:sp>
        <p:nvSpPr>
          <p:cNvPr id="109572" name="Rectangle 7">
            <a:extLst>
              <a:ext uri="{FF2B5EF4-FFF2-40B4-BE49-F238E27FC236}">
                <a16:creationId xmlns:a16="http://schemas.microsoft.com/office/drawing/2014/main" id="{E4994912-108E-1976-C64F-1DA3BFF98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743200"/>
            <a:ext cx="8382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6600"/>
              <a:t>+</a:t>
            </a:r>
          </a:p>
        </p:txBody>
      </p:sp>
      <p:sp>
        <p:nvSpPr>
          <p:cNvPr id="109573" name="Line 8">
            <a:extLst>
              <a:ext uri="{FF2B5EF4-FFF2-40B4-BE49-F238E27FC236}">
                <a16:creationId xmlns:a16="http://schemas.microsoft.com/office/drawing/2014/main" id="{5407F44F-35F0-4F82-210E-97BA698953B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3352800"/>
            <a:ext cx="2590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109574" name="Rectangle 9">
            <a:extLst>
              <a:ext uri="{FF2B5EF4-FFF2-40B4-BE49-F238E27FC236}">
                <a16:creationId xmlns:a16="http://schemas.microsoft.com/office/drawing/2014/main" id="{A50B2DB7-EB30-4FA7-D75D-4D2587A34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1981200"/>
            <a:ext cx="25908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dirty="0"/>
              <a:t>ATP     ADP</a:t>
            </a:r>
          </a:p>
        </p:txBody>
      </p:sp>
      <p:sp>
        <p:nvSpPr>
          <p:cNvPr id="109575" name="Freeform 10">
            <a:extLst>
              <a:ext uri="{FF2B5EF4-FFF2-40B4-BE49-F238E27FC236}">
                <a16:creationId xmlns:a16="http://schemas.microsoft.com/office/drawing/2014/main" id="{D12B5A0A-7E00-7AAF-861C-FDCDC7BE2FE5}"/>
              </a:ext>
            </a:extLst>
          </p:cNvPr>
          <p:cNvSpPr>
            <a:spLocks/>
          </p:cNvSpPr>
          <p:nvPr/>
        </p:nvSpPr>
        <p:spPr bwMode="auto">
          <a:xfrm>
            <a:off x="5791201" y="2438400"/>
            <a:ext cx="2017713" cy="915988"/>
          </a:xfrm>
          <a:custGeom>
            <a:avLst/>
            <a:gdLst>
              <a:gd name="T0" fmla="*/ 0 w 1271"/>
              <a:gd name="T1" fmla="*/ 0 h 577"/>
              <a:gd name="T2" fmla="*/ 2147483646 w 1271"/>
              <a:gd name="T3" fmla="*/ 2147483646 h 577"/>
              <a:gd name="T4" fmla="*/ 2147483646 w 1271"/>
              <a:gd name="T5" fmla="*/ 2147483646 h 577"/>
              <a:gd name="T6" fmla="*/ 2147483646 w 1271"/>
              <a:gd name="T7" fmla="*/ 2147483646 h 577"/>
              <a:gd name="T8" fmla="*/ 2147483646 w 1271"/>
              <a:gd name="T9" fmla="*/ 2147483646 h 577"/>
              <a:gd name="T10" fmla="*/ 2147483646 w 1271"/>
              <a:gd name="T11" fmla="*/ 2147483646 h 577"/>
              <a:gd name="T12" fmla="*/ 2147483646 w 1271"/>
              <a:gd name="T13" fmla="*/ 2147483646 h 577"/>
              <a:gd name="T14" fmla="*/ 2147483646 w 1271"/>
              <a:gd name="T15" fmla="*/ 2147483646 h 577"/>
              <a:gd name="T16" fmla="*/ 2147483646 w 1271"/>
              <a:gd name="T17" fmla="*/ 2147483646 h 577"/>
              <a:gd name="T18" fmla="*/ 2147483646 w 1271"/>
              <a:gd name="T19" fmla="*/ 2147483646 h 577"/>
              <a:gd name="T20" fmla="*/ 2147483646 w 1271"/>
              <a:gd name="T21" fmla="*/ 2147483646 h 577"/>
              <a:gd name="T22" fmla="*/ 2147483646 w 1271"/>
              <a:gd name="T23" fmla="*/ 2147483646 h 577"/>
              <a:gd name="T24" fmla="*/ 2147483646 w 1271"/>
              <a:gd name="T25" fmla="*/ 2147483646 h 577"/>
              <a:gd name="T26" fmla="*/ 2147483646 w 1271"/>
              <a:gd name="T27" fmla="*/ 2147483646 h 577"/>
              <a:gd name="T28" fmla="*/ 2147483646 w 1271"/>
              <a:gd name="T29" fmla="*/ 2147483646 h 577"/>
              <a:gd name="T30" fmla="*/ 2147483646 w 1271"/>
              <a:gd name="T31" fmla="*/ 2147483646 h 577"/>
              <a:gd name="T32" fmla="*/ 2147483646 w 1271"/>
              <a:gd name="T33" fmla="*/ 2147483646 h 577"/>
              <a:gd name="T34" fmla="*/ 2147483646 w 1271"/>
              <a:gd name="T35" fmla="*/ 2147483646 h 577"/>
              <a:gd name="T36" fmla="*/ 2147483646 w 1271"/>
              <a:gd name="T37" fmla="*/ 2147483646 h 577"/>
              <a:gd name="T38" fmla="*/ 2147483646 w 1271"/>
              <a:gd name="T39" fmla="*/ 2147483646 h 577"/>
              <a:gd name="T40" fmla="*/ 2147483646 w 1271"/>
              <a:gd name="T41" fmla="*/ 2147483646 h 577"/>
              <a:gd name="T42" fmla="*/ 2147483646 w 1271"/>
              <a:gd name="T43" fmla="*/ 2147483646 h 577"/>
              <a:gd name="T44" fmla="*/ 2147483646 w 1271"/>
              <a:gd name="T45" fmla="*/ 2147483646 h 577"/>
              <a:gd name="T46" fmla="*/ 2147483646 w 1271"/>
              <a:gd name="T47" fmla="*/ 2147483646 h 577"/>
              <a:gd name="T48" fmla="*/ 2147483646 w 1271"/>
              <a:gd name="T49" fmla="*/ 2147483646 h 577"/>
              <a:gd name="T50" fmla="*/ 2147483646 w 1271"/>
              <a:gd name="T51" fmla="*/ 2147483646 h 577"/>
              <a:gd name="T52" fmla="*/ 2147483646 w 1271"/>
              <a:gd name="T53" fmla="*/ 2147483646 h 577"/>
              <a:gd name="T54" fmla="*/ 2147483646 w 1271"/>
              <a:gd name="T55" fmla="*/ 2147483646 h 577"/>
              <a:gd name="T56" fmla="*/ 2147483646 w 1271"/>
              <a:gd name="T57" fmla="*/ 2147483646 h 577"/>
              <a:gd name="T58" fmla="*/ 2147483646 w 1271"/>
              <a:gd name="T59" fmla="*/ 2147483646 h 577"/>
              <a:gd name="T60" fmla="*/ 2147483646 w 1271"/>
              <a:gd name="T61" fmla="*/ 0 h 577"/>
              <a:gd name="T62" fmla="*/ 2147483646 w 1271"/>
              <a:gd name="T63" fmla="*/ 2147483646 h 577"/>
              <a:gd name="T64" fmla="*/ 2147483646 w 1271"/>
              <a:gd name="T65" fmla="*/ 2147483646 h 577"/>
              <a:gd name="T66" fmla="*/ 2147483646 w 1271"/>
              <a:gd name="T67" fmla="*/ 2147483646 h 577"/>
              <a:gd name="T68" fmla="*/ 2147483646 w 1271"/>
              <a:gd name="T69" fmla="*/ 2147483646 h 577"/>
              <a:gd name="T70" fmla="*/ 2147483646 w 1271"/>
              <a:gd name="T71" fmla="*/ 2147483646 h 577"/>
              <a:gd name="T72" fmla="*/ 2147483646 w 1271"/>
              <a:gd name="T73" fmla="*/ 2147483646 h 577"/>
              <a:gd name="T74" fmla="*/ 2147483646 w 1271"/>
              <a:gd name="T75" fmla="*/ 2147483646 h 577"/>
              <a:gd name="T76" fmla="*/ 2147483646 w 1271"/>
              <a:gd name="T77" fmla="*/ 2147483646 h 577"/>
              <a:gd name="T78" fmla="*/ 2147483646 w 1271"/>
              <a:gd name="T79" fmla="*/ 2147483646 h 577"/>
              <a:gd name="T80" fmla="*/ 2147483646 w 1271"/>
              <a:gd name="T81" fmla="*/ 2147483646 h 577"/>
              <a:gd name="T82" fmla="*/ 2147483646 w 1271"/>
              <a:gd name="T83" fmla="*/ 2147483646 h 577"/>
              <a:gd name="T84" fmla="*/ 2147483646 w 1271"/>
              <a:gd name="T85" fmla="*/ 2147483646 h 577"/>
              <a:gd name="T86" fmla="*/ 2147483646 w 1271"/>
              <a:gd name="T87" fmla="*/ 2147483646 h 577"/>
              <a:gd name="T88" fmla="*/ 2147483646 w 1271"/>
              <a:gd name="T89" fmla="*/ 2147483646 h 577"/>
              <a:gd name="T90" fmla="*/ 2147483646 w 1271"/>
              <a:gd name="T91" fmla="*/ 2147483646 h 577"/>
              <a:gd name="T92" fmla="*/ 2147483646 w 1271"/>
              <a:gd name="T93" fmla="*/ 2147483646 h 577"/>
              <a:gd name="T94" fmla="*/ 2147483646 w 1271"/>
              <a:gd name="T95" fmla="*/ 2147483646 h 577"/>
              <a:gd name="T96" fmla="*/ 2147483646 w 1271"/>
              <a:gd name="T97" fmla="*/ 2147483646 h 577"/>
              <a:gd name="T98" fmla="*/ 2147483646 w 1271"/>
              <a:gd name="T99" fmla="*/ 2147483646 h 577"/>
              <a:gd name="T100" fmla="*/ 2147483646 w 1271"/>
              <a:gd name="T101" fmla="*/ 2147483646 h 577"/>
              <a:gd name="T102" fmla="*/ 2147483646 w 1271"/>
              <a:gd name="T103" fmla="*/ 2147483646 h 577"/>
              <a:gd name="T104" fmla="*/ 2147483646 w 1271"/>
              <a:gd name="T105" fmla="*/ 0 h 57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271" h="577">
                <a:moveTo>
                  <a:pt x="0" y="0"/>
                </a:moveTo>
                <a:lnTo>
                  <a:pt x="3" y="59"/>
                </a:lnTo>
                <a:lnTo>
                  <a:pt x="10" y="116"/>
                </a:lnTo>
                <a:lnTo>
                  <a:pt x="21" y="171"/>
                </a:lnTo>
                <a:lnTo>
                  <a:pt x="36" y="224"/>
                </a:lnTo>
                <a:lnTo>
                  <a:pt x="55" y="275"/>
                </a:lnTo>
                <a:lnTo>
                  <a:pt x="78" y="322"/>
                </a:lnTo>
                <a:lnTo>
                  <a:pt x="104" y="366"/>
                </a:lnTo>
                <a:lnTo>
                  <a:pt x="133" y="408"/>
                </a:lnTo>
                <a:lnTo>
                  <a:pt x="165" y="445"/>
                </a:lnTo>
                <a:lnTo>
                  <a:pt x="200" y="478"/>
                </a:lnTo>
                <a:lnTo>
                  <a:pt x="238" y="507"/>
                </a:lnTo>
                <a:lnTo>
                  <a:pt x="277" y="531"/>
                </a:lnTo>
                <a:lnTo>
                  <a:pt x="319" y="550"/>
                </a:lnTo>
                <a:lnTo>
                  <a:pt x="363" y="565"/>
                </a:lnTo>
                <a:lnTo>
                  <a:pt x="408" y="573"/>
                </a:lnTo>
                <a:lnTo>
                  <a:pt x="454" y="576"/>
                </a:lnTo>
                <a:lnTo>
                  <a:pt x="713" y="576"/>
                </a:lnTo>
                <a:lnTo>
                  <a:pt x="749" y="574"/>
                </a:lnTo>
                <a:lnTo>
                  <a:pt x="784" y="569"/>
                </a:lnTo>
                <a:lnTo>
                  <a:pt x="818" y="561"/>
                </a:lnTo>
                <a:lnTo>
                  <a:pt x="852" y="549"/>
                </a:lnTo>
                <a:lnTo>
                  <a:pt x="884" y="534"/>
                </a:lnTo>
                <a:lnTo>
                  <a:pt x="916" y="515"/>
                </a:lnTo>
                <a:lnTo>
                  <a:pt x="975" y="471"/>
                </a:lnTo>
                <a:lnTo>
                  <a:pt x="1028" y="415"/>
                </a:lnTo>
                <a:lnTo>
                  <a:pt x="1074" y="349"/>
                </a:lnTo>
                <a:lnTo>
                  <a:pt x="1112" y="275"/>
                </a:lnTo>
                <a:lnTo>
                  <a:pt x="1141" y="192"/>
                </a:lnTo>
                <a:lnTo>
                  <a:pt x="1270" y="192"/>
                </a:lnTo>
                <a:lnTo>
                  <a:pt x="1037" y="0"/>
                </a:lnTo>
                <a:lnTo>
                  <a:pt x="752" y="192"/>
                </a:lnTo>
                <a:lnTo>
                  <a:pt x="881" y="192"/>
                </a:lnTo>
                <a:lnTo>
                  <a:pt x="860" y="255"/>
                </a:lnTo>
                <a:lnTo>
                  <a:pt x="834" y="314"/>
                </a:lnTo>
                <a:lnTo>
                  <a:pt x="803" y="369"/>
                </a:lnTo>
                <a:lnTo>
                  <a:pt x="766" y="418"/>
                </a:lnTo>
                <a:lnTo>
                  <a:pt x="726" y="461"/>
                </a:lnTo>
                <a:lnTo>
                  <a:pt x="682" y="498"/>
                </a:lnTo>
                <a:lnTo>
                  <a:pt x="634" y="529"/>
                </a:lnTo>
                <a:lnTo>
                  <a:pt x="584" y="552"/>
                </a:lnTo>
                <a:lnTo>
                  <a:pt x="548" y="537"/>
                </a:lnTo>
                <a:lnTo>
                  <a:pt x="514" y="518"/>
                </a:lnTo>
                <a:lnTo>
                  <a:pt x="482" y="496"/>
                </a:lnTo>
                <a:lnTo>
                  <a:pt x="451" y="471"/>
                </a:lnTo>
                <a:lnTo>
                  <a:pt x="397" y="413"/>
                </a:lnTo>
                <a:lnTo>
                  <a:pt x="349" y="344"/>
                </a:lnTo>
                <a:lnTo>
                  <a:pt x="311" y="267"/>
                </a:lnTo>
                <a:lnTo>
                  <a:pt x="283" y="184"/>
                </a:lnTo>
                <a:lnTo>
                  <a:pt x="266" y="94"/>
                </a:lnTo>
                <a:lnTo>
                  <a:pt x="261" y="47"/>
                </a:lnTo>
                <a:lnTo>
                  <a:pt x="259" y="0"/>
                </a:lnTo>
              </a:path>
            </a:pathLst>
          </a:custGeom>
          <a:solidFill>
            <a:schemeClr val="accent1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grpSp>
        <p:nvGrpSpPr>
          <p:cNvPr id="109576" name="Group 11">
            <a:extLst>
              <a:ext uri="{FF2B5EF4-FFF2-40B4-BE49-F238E27FC236}">
                <a16:creationId xmlns:a16="http://schemas.microsoft.com/office/drawing/2014/main" id="{E8FB13B6-007A-4A86-5783-64D905933C21}"/>
              </a:ext>
            </a:extLst>
          </p:cNvPr>
          <p:cNvGrpSpPr>
            <a:grpSpLocks/>
          </p:cNvGrpSpPr>
          <p:nvPr/>
        </p:nvGrpSpPr>
        <p:grpSpPr bwMode="auto">
          <a:xfrm>
            <a:off x="8610600" y="1752600"/>
            <a:ext cx="1371600" cy="3962400"/>
            <a:chOff x="4464" y="1104"/>
            <a:chExt cx="864" cy="2496"/>
          </a:xfrm>
        </p:grpSpPr>
        <p:grpSp>
          <p:nvGrpSpPr>
            <p:cNvPr id="109578" name="Group 12">
              <a:extLst>
                <a:ext uri="{FF2B5EF4-FFF2-40B4-BE49-F238E27FC236}">
                  <a16:creationId xmlns:a16="http://schemas.microsoft.com/office/drawing/2014/main" id="{75512C23-9C72-6CF4-7A9B-C77A302B2E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4" y="1104"/>
              <a:ext cx="864" cy="1872"/>
              <a:chOff x="4464" y="1104"/>
              <a:chExt cx="864" cy="1872"/>
            </a:xfrm>
          </p:grpSpPr>
          <p:sp>
            <p:nvSpPr>
              <p:cNvPr id="109580" name="Rectangle 13">
                <a:extLst>
                  <a:ext uri="{FF2B5EF4-FFF2-40B4-BE49-F238E27FC236}">
                    <a16:creationId xmlns:a16="http://schemas.microsoft.com/office/drawing/2014/main" id="{80561B65-3284-B78E-A7F3-9FEAFE770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5" y="1392"/>
                <a:ext cx="661" cy="1248"/>
              </a:xfrm>
              <a:prstGeom prst="rect">
                <a:avLst/>
              </a:prstGeom>
              <a:solidFill>
                <a:srgbClr val="99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09581" name="Rectangle 14">
                <a:extLst>
                  <a:ext uri="{FF2B5EF4-FFF2-40B4-BE49-F238E27FC236}">
                    <a16:creationId xmlns:a16="http://schemas.microsoft.com/office/drawing/2014/main" id="{7554118A-D4C7-AA79-DF74-4C120E0516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4" y="1104"/>
                <a:ext cx="864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GB" altLang="en-US"/>
                  <a:t>A A A</a:t>
                </a:r>
              </a:p>
            </p:txBody>
          </p:sp>
          <p:sp>
            <p:nvSpPr>
              <p:cNvPr id="109582" name="Line 15">
                <a:extLst>
                  <a:ext uri="{FF2B5EF4-FFF2-40B4-BE49-F238E27FC236}">
                    <a16:creationId xmlns:a16="http://schemas.microsoft.com/office/drawing/2014/main" id="{706ADC64-7A48-500C-244E-69C96BB8B3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48" y="2640"/>
                <a:ext cx="0" cy="336"/>
              </a:xfrm>
              <a:prstGeom prst="line">
                <a:avLst/>
              </a:prstGeom>
              <a:noFill/>
              <a:ln w="1270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sp>
          <p:nvSpPr>
            <p:cNvPr id="109579" name="Oval 16">
              <a:extLst>
                <a:ext uri="{FF2B5EF4-FFF2-40B4-BE49-F238E27FC236}">
                  <a16:creationId xmlns:a16="http://schemas.microsoft.com/office/drawing/2014/main" id="{09409E04-1678-2A6E-152E-A83AECE645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928"/>
              <a:ext cx="672" cy="672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/>
                <a:t>aa</a:t>
              </a:r>
              <a:r>
                <a:rPr lang="en-GB" altLang="en-US" baseline="-25000"/>
                <a:t>1</a:t>
              </a:r>
            </a:p>
          </p:txBody>
        </p:sp>
      </p:grpSp>
      <p:sp>
        <p:nvSpPr>
          <p:cNvPr id="109577" name="Rectangle 17">
            <a:extLst>
              <a:ext uri="{FF2B5EF4-FFF2-40B4-BE49-F238E27FC236}">
                <a16:creationId xmlns:a16="http://schemas.microsoft.com/office/drawing/2014/main" id="{37F6F3D7-67A4-5612-81D5-B1045245A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495801"/>
            <a:ext cx="4876800" cy="2062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/>
              <a:t>the tRNA molecules are activated after use by recombining with their specific amino acid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096F4CA4-5CF3-43B2-1028-AA62B9C7CC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>
                <a:ea typeface="ＭＳ Ｐゴシック" panose="020B0600070205080204" pitchFamily="34" charset="-128"/>
              </a:rPr>
              <a:t>Plenary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F3222122-9D10-276A-3939-ACB787C826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5773" y="1600201"/>
            <a:ext cx="10800271" cy="49244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Translation</a:t>
            </a:r>
            <a:r>
              <a:rPr lang="en-GB" altLang="en-US" sz="2400" dirty="0">
                <a:ea typeface="ＭＳ Ｐゴシック" panose="020B0600070205080204" pitchFamily="34" charset="-128"/>
              </a:rPr>
              <a:t> is the </a:t>
            </a:r>
            <a:r>
              <a:rPr lang="en-GB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second stage</a:t>
            </a:r>
            <a:r>
              <a:rPr lang="en-GB" altLang="en-US" sz="2400" dirty="0">
                <a:ea typeface="ＭＳ Ｐゴシック" panose="020B0600070205080204" pitchFamily="34" charset="-128"/>
              </a:rPr>
              <a:t> of protein synthesis whereby amino acids assemble to make a protein</a:t>
            </a:r>
          </a:p>
          <a:p>
            <a:pPr eaLnBrk="1" hangingPunct="1">
              <a:lnSpc>
                <a:spcPct val="80000"/>
              </a:lnSpc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GB" altLang="en-US" sz="2400" dirty="0">
                <a:ea typeface="ＭＳ Ｐゴシック" panose="020B0600070205080204" pitchFamily="34" charset="-128"/>
              </a:rPr>
              <a:t>This happens in a sequence dictated by the </a:t>
            </a:r>
            <a:r>
              <a:rPr lang="en-GB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sequence of codons</a:t>
            </a:r>
            <a:r>
              <a:rPr lang="en-GB" altLang="en-US" sz="2400" dirty="0">
                <a:ea typeface="ＭＳ Ｐゴシック" panose="020B0600070205080204" pitchFamily="34" charset="-128"/>
              </a:rPr>
              <a:t> (triplet of bases of mRNA)</a:t>
            </a:r>
          </a:p>
          <a:p>
            <a:pPr eaLnBrk="1" hangingPunct="1">
              <a:lnSpc>
                <a:spcPct val="80000"/>
              </a:lnSpc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GB" altLang="en-US" sz="2400" dirty="0">
                <a:ea typeface="ＭＳ Ｐゴシック" panose="020B0600070205080204" pitchFamily="34" charset="-128"/>
              </a:rPr>
              <a:t>The genetic code for this is copied from the template strand of DNA in the nucleus. </a:t>
            </a:r>
          </a:p>
          <a:p>
            <a:pPr eaLnBrk="1" hangingPunct="1">
              <a:lnSpc>
                <a:spcPct val="80000"/>
              </a:lnSpc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GB" altLang="en-US" sz="2400" dirty="0">
                <a:ea typeface="ＭＳ Ｐゴシック" panose="020B0600070205080204" pitchFamily="34" charset="-128"/>
              </a:rPr>
              <a:t>mRNA makes a copy of the DNA code, which is translated into a sequence of amino acids, attached to molecules of tRNA</a:t>
            </a:r>
          </a:p>
          <a:p>
            <a:pPr eaLnBrk="1" hangingPunct="1">
              <a:lnSpc>
                <a:spcPct val="80000"/>
              </a:lnSpc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GB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Ribosomes are the site of protein synthesis</a:t>
            </a:r>
            <a:r>
              <a:rPr lang="en-GB" altLang="en-US" sz="2400" dirty="0">
                <a:ea typeface="ＭＳ Ｐゴシック" panose="020B0600070205080204" pitchFamily="34" charset="-128"/>
              </a:rPr>
              <a:t>.  They can be found free in the cytoplasm or attached to endoplasmic reticulum (rough 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B70D2-29B6-2139-A13C-DE32D68A0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AU" b="1"/>
              <a:t>Task</a:t>
            </a:r>
            <a:r>
              <a:rPr lang="en-AU"/>
              <a:t> </a:t>
            </a:r>
            <a:endParaRPr lang="en-AU" dirty="0"/>
          </a:p>
        </p:txBody>
      </p:sp>
      <p:sp>
        <p:nvSpPr>
          <p:cNvPr id="22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07E64-977F-D024-EDAE-1EC8B425C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/>
          </a:bodyPr>
          <a:lstStyle/>
          <a:p>
            <a:r>
              <a:rPr lang="en-AU" sz="2400" dirty="0"/>
              <a:t>Complete textbook pages 9 – 11</a:t>
            </a:r>
          </a:p>
          <a:p>
            <a:endParaRPr lang="en-AU" sz="2400" dirty="0"/>
          </a:p>
          <a:p>
            <a:r>
              <a:rPr lang="en-AU" sz="2400" dirty="0"/>
              <a:t>Complete Chapter 9 Review Questions (page 246-247) Questions 4,6,9,14-15</a:t>
            </a:r>
          </a:p>
          <a:p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9522598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774F0650-1A25-77D7-EDAC-24EB1AB7A8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>
                <a:ea typeface="ＭＳ Ｐゴシック" panose="020B0600070205080204" pitchFamily="34" charset="-128"/>
              </a:rPr>
              <a:t>Quiz Questions</a:t>
            </a: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02B0236E-435E-22FF-5159-E634F79FF3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GB" altLang="en-US" dirty="0">
                <a:ea typeface="ＭＳ Ｐゴシック" panose="020B0600070205080204" pitchFamily="34" charset="-128"/>
              </a:rPr>
              <a:t>State the name of the two stages of protein synthesis.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GB" altLang="en-US" dirty="0">
                <a:ea typeface="ＭＳ Ｐゴシック" panose="020B0600070205080204" pitchFamily="34" charset="-128"/>
              </a:rPr>
              <a:t>State where the first stage of protein synthesis take place.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GB" altLang="en-US" dirty="0">
                <a:ea typeface="ＭＳ Ｐゴシック" panose="020B0600070205080204" pitchFamily="34" charset="-128"/>
              </a:rPr>
              <a:t>When does RNA polymerase stop making mRNA?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GB" altLang="en-US" dirty="0">
                <a:ea typeface="ＭＳ Ｐゴシック" panose="020B0600070205080204" pitchFamily="34" charset="-128"/>
              </a:rPr>
              <a:t>Where does the second stage of protein synthesis take place?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86D6AB1F-B402-1DC4-1998-6C68B1D7E4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>
                <a:ea typeface="ＭＳ Ｐゴシック" panose="020B0600070205080204" pitchFamily="34" charset="-128"/>
              </a:rPr>
              <a:t>Exam questions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A7BD038-D84B-8736-F2F2-501D561199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3026" y="1600200"/>
            <a:ext cx="10714008" cy="478155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GB" altLang="en-US" dirty="0">
                <a:ea typeface="ＭＳ Ｐゴシック" panose="020B0600070205080204" pitchFamily="34" charset="-128"/>
              </a:rPr>
              <a:t>A drug that inhibits cell growth is found to be able to bind to DNA, preventing RNA polymerase from binding.  Explain how this drug will affect protein synthesis (2)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GB" altLang="en-US" dirty="0">
                <a:ea typeface="ＭＳ Ｐゴシック" panose="020B0600070205080204" pitchFamily="34" charset="-128"/>
              </a:rPr>
              <a:t>A polypeptide chain (protein) from a eukaryotic cell is 10 amino acids long.</a:t>
            </a:r>
          </a:p>
          <a:p>
            <a:pPr marL="990600" lvl="1" indent="-533400">
              <a:lnSpc>
                <a:spcPct val="80000"/>
              </a:lnSpc>
              <a:buFontTx/>
              <a:buAutoNum type="alphaLcParenR"/>
            </a:pPr>
            <a:r>
              <a:rPr lang="en-GB" altLang="en-US" dirty="0">
                <a:ea typeface="ＭＳ Ｐゴシック" panose="020B0600070205080204" pitchFamily="34" charset="-128"/>
              </a:rPr>
              <a:t>Predict how ling the mRNA for this protein would be in nucleotides (without the start and stop codons).  Explain your answer.(2)</a:t>
            </a:r>
          </a:p>
          <a:p>
            <a:pPr marL="990600" lvl="1" indent="-533400">
              <a:lnSpc>
                <a:spcPct val="80000"/>
              </a:lnSpc>
              <a:buFontTx/>
              <a:buAutoNum type="alphaLcParenR"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pPr marL="990600" lvl="1" indent="-533400">
              <a:lnSpc>
                <a:spcPct val="80000"/>
              </a:lnSpc>
              <a:buFontTx/>
              <a:buAutoNum type="alphaLcParenR"/>
            </a:pPr>
            <a:r>
              <a:rPr lang="en-GB" altLang="en-US" dirty="0">
                <a:ea typeface="ＭＳ Ｐゴシック" panose="020B0600070205080204" pitchFamily="34" charset="-128"/>
              </a:rPr>
              <a:t>Describe how mRNA is translated into the polypeptide chain (6)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6D8B50EF-65C0-453B-D499-D49D981791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 dirty="0">
                <a:ea typeface="ＭＳ Ｐゴシック" panose="020B0600070205080204" pitchFamily="34" charset="-128"/>
              </a:rPr>
              <a:t>Exam answers</a:t>
            </a: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6DDB4979-3CF3-D655-C95E-AE760F3616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GB" altLang="en-US" sz="2400" dirty="0">
                <a:ea typeface="ＭＳ Ｐゴシック" panose="020B0600070205080204" pitchFamily="34" charset="-128"/>
              </a:rPr>
              <a:t>The drug binds to DNA, preventing RNA polymerase from binding, so transcription cannot take place and no mRNA can be made (1 mark)</a:t>
            </a:r>
          </a:p>
          <a:p>
            <a:pPr marL="609600" indent="-60960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	This means that there is no mRNA for translation and so protein synthesis is inhibited (1 mark)</a:t>
            </a:r>
          </a:p>
          <a:p>
            <a:pPr marL="609600" indent="-60960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609600" indent="-60960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2. 	(a) 10 x 3 = 30 nucleotides long (1 mark)</a:t>
            </a:r>
          </a:p>
          <a:p>
            <a:pPr marL="609600" indent="-60960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	each amino acid is coded for by three nucleotides (a codon), so the mRNA length is nucleotides is the number of amino acids multiplied by three (1 mark)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0CF79FE9-EDF8-7D6E-F6EC-F7B08154A4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7045" y="313368"/>
            <a:ext cx="10515600" cy="902958"/>
          </a:xfrm>
        </p:spPr>
        <p:txBody>
          <a:bodyPr/>
          <a:lstStyle/>
          <a:p>
            <a:pPr eaLnBrk="1" hangingPunct="1"/>
            <a:r>
              <a:rPr lang="en-GB" altLang="en-US" b="1" dirty="0">
                <a:ea typeface="ＭＳ Ｐゴシック" panose="020B0600070205080204" pitchFamily="34" charset="-128"/>
              </a:rPr>
              <a:t>Exam answers</a:t>
            </a: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071909BB-1F88-EC5A-CFEB-8855D042CA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199" y="1371600"/>
            <a:ext cx="10936857" cy="5173032"/>
          </a:xfrm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80000"/>
              </a:lnSpc>
              <a:buNone/>
            </a:pPr>
            <a:r>
              <a:rPr lang="en-GB" altLang="en-US" sz="1800" dirty="0">
                <a:ea typeface="ＭＳ Ｐゴシック" panose="020B0600070205080204" pitchFamily="34" charset="-128"/>
              </a:rPr>
              <a:t>2(b)</a:t>
            </a:r>
          </a:p>
          <a:p>
            <a:pPr marL="609600" indent="-609600">
              <a:lnSpc>
                <a:spcPct val="80000"/>
              </a:lnSpc>
            </a:pPr>
            <a:r>
              <a:rPr lang="en-GB" altLang="en-US" sz="1800" dirty="0">
                <a:ea typeface="ＭＳ Ｐゴシック" panose="020B0600070205080204" pitchFamily="34" charset="-128"/>
              </a:rPr>
              <a:t>The mRNA molecule attaches itself to a ribosome and transfer RNA (tRNA) molecule carry amino acids to the ribosome</a:t>
            </a:r>
          </a:p>
          <a:p>
            <a:pPr marL="609600" indent="-609600">
              <a:lnSpc>
                <a:spcPct val="80000"/>
              </a:lnSpc>
            </a:pPr>
            <a:endParaRPr lang="en-GB" altLang="en-US" sz="1800" dirty="0">
              <a:ea typeface="ＭＳ Ｐゴシック" panose="020B0600070205080204" pitchFamily="34" charset="-128"/>
            </a:endParaRPr>
          </a:p>
          <a:p>
            <a:pPr marL="609600" indent="-609600">
              <a:lnSpc>
                <a:spcPct val="80000"/>
              </a:lnSpc>
            </a:pPr>
            <a:r>
              <a:rPr lang="en-GB" altLang="en-US" sz="1800" dirty="0">
                <a:ea typeface="ＭＳ Ｐゴシック" panose="020B0600070205080204" pitchFamily="34" charset="-128"/>
              </a:rPr>
              <a:t>A tRNA molecule, with an anticodon that is complementary to the first codon on the mRNA (the start codon), attaches itself to the mRNA by complementary base paring.</a:t>
            </a:r>
          </a:p>
          <a:p>
            <a:pPr marL="609600" indent="-609600">
              <a:lnSpc>
                <a:spcPct val="80000"/>
              </a:lnSpc>
            </a:pPr>
            <a:endParaRPr lang="en-GB" altLang="en-US" sz="1800" dirty="0">
              <a:ea typeface="ＭＳ Ｐゴシック" panose="020B0600070205080204" pitchFamily="34" charset="-128"/>
            </a:endParaRPr>
          </a:p>
          <a:p>
            <a:pPr marL="609600" indent="-609600">
              <a:lnSpc>
                <a:spcPct val="80000"/>
              </a:lnSpc>
            </a:pPr>
            <a:r>
              <a:rPr lang="en-GB" altLang="en-US" sz="1800" dirty="0">
                <a:ea typeface="ＭＳ Ｐゴシック" panose="020B0600070205080204" pitchFamily="34" charset="-128"/>
              </a:rPr>
              <a:t>A second tRNA molecule attaches itself to the codon on the mRNA in the same way</a:t>
            </a:r>
          </a:p>
          <a:p>
            <a:pPr marL="609600" indent="-609600">
              <a:lnSpc>
                <a:spcPct val="80000"/>
              </a:lnSpc>
            </a:pPr>
            <a:endParaRPr lang="en-GB" altLang="en-US" sz="1800" dirty="0">
              <a:ea typeface="ＭＳ Ｐゴシック" panose="020B0600070205080204" pitchFamily="34" charset="-128"/>
            </a:endParaRPr>
          </a:p>
          <a:p>
            <a:pPr marL="609600" indent="-609600">
              <a:lnSpc>
                <a:spcPct val="80000"/>
              </a:lnSpc>
            </a:pPr>
            <a:r>
              <a:rPr lang="en-GB" altLang="en-US" sz="1800" dirty="0">
                <a:ea typeface="ＭＳ Ｐゴシック" panose="020B0600070205080204" pitchFamily="34" charset="-128"/>
              </a:rPr>
              <a:t>The two amino acids attached to the tRNA molecules are joined by a peptide bond and the first tRNA molecule moves away, leaving its amino acid behind</a:t>
            </a:r>
          </a:p>
          <a:p>
            <a:pPr marL="609600" indent="-609600">
              <a:lnSpc>
                <a:spcPct val="80000"/>
              </a:lnSpc>
            </a:pPr>
            <a:endParaRPr lang="en-GB" altLang="en-US" sz="1800" dirty="0">
              <a:ea typeface="ＭＳ Ｐゴシック" panose="020B0600070205080204" pitchFamily="34" charset="-128"/>
            </a:endParaRPr>
          </a:p>
          <a:p>
            <a:pPr marL="609600" indent="-609600">
              <a:lnSpc>
                <a:spcPct val="80000"/>
              </a:lnSpc>
            </a:pPr>
            <a:r>
              <a:rPr lang="en-GB" altLang="en-US" sz="1800" dirty="0">
                <a:ea typeface="ＭＳ Ｐゴシック" panose="020B0600070205080204" pitchFamily="34" charset="-128"/>
              </a:rPr>
              <a:t>A third tRNA molecule binds to the next codon on the mRNA and its amino acid binds to the first two and the second tRNA molecule moves away</a:t>
            </a:r>
          </a:p>
          <a:p>
            <a:pPr marL="609600" indent="-609600">
              <a:lnSpc>
                <a:spcPct val="80000"/>
              </a:lnSpc>
            </a:pPr>
            <a:endParaRPr lang="en-GB" altLang="en-US" sz="1800" dirty="0">
              <a:ea typeface="ＭＳ Ｐゴシック" panose="020B0600070205080204" pitchFamily="34" charset="-128"/>
            </a:endParaRPr>
          </a:p>
          <a:p>
            <a:pPr marL="609600" indent="-609600">
              <a:lnSpc>
                <a:spcPct val="80000"/>
              </a:lnSpc>
            </a:pPr>
            <a:r>
              <a:rPr lang="en-GB" altLang="en-US" sz="1800" dirty="0">
                <a:ea typeface="ＭＳ Ｐゴシック" panose="020B0600070205080204" pitchFamily="34" charset="-128"/>
              </a:rPr>
              <a:t>This process continues, producing a chain of linked amino acids (a polypeptide chain), until there is a stop codon on the mRNA molecule</a:t>
            </a:r>
          </a:p>
          <a:p>
            <a:pPr marL="609600" indent="-609600">
              <a:lnSpc>
                <a:spcPct val="80000"/>
              </a:lnSpc>
            </a:pPr>
            <a:endParaRPr lang="en-GB" altLang="en-US" sz="18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4">
            <a:extLst>
              <a:ext uri="{FF2B5EF4-FFF2-40B4-BE49-F238E27FC236}">
                <a16:creationId xmlns:a16="http://schemas.microsoft.com/office/drawing/2014/main" id="{620C1902-0277-A6BE-2488-0BE8C73A4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25" y="476250"/>
            <a:ext cx="5506739" cy="496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3" name="Picture 5">
            <a:extLst>
              <a:ext uri="{FF2B5EF4-FFF2-40B4-BE49-F238E27FC236}">
                <a16:creationId xmlns:a16="http://schemas.microsoft.com/office/drawing/2014/main" id="{B0595BD9-D602-91F4-7796-C740706FF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7" y="476251"/>
            <a:ext cx="6154437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5">
            <a:extLst>
              <a:ext uri="{FF2B5EF4-FFF2-40B4-BE49-F238E27FC236}">
                <a16:creationId xmlns:a16="http://schemas.microsoft.com/office/drawing/2014/main" id="{8087D7AD-5CAD-C0A0-DDF9-5CAC63151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55" y="6350"/>
            <a:ext cx="10929668" cy="680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4">
            <a:extLst>
              <a:ext uri="{FF2B5EF4-FFF2-40B4-BE49-F238E27FC236}">
                <a16:creationId xmlns:a16="http://schemas.microsoft.com/office/drawing/2014/main" id="{44EDDA43-5D7F-DD4B-6C62-FD469781D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91" y="176645"/>
            <a:ext cx="10604740" cy="668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36|8.7|9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8|2.4|1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5.4|38.6|9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50.4|7.6|3.1|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5.7|7.9|17.1|14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0.6|0.9|50.1|1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25.8|13.5|13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8|4.9|18.8|39.8|13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|20.5|4.1|8.5|14.8|17.1|7.9|27.2|12.4|17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f611b32-4213-41f0-81eb-5d3ee20c2b2c" xsi:nil="true"/>
    <lcf76f155ced4ddcb4097134ff3c332f xmlns="ca83d092-9141-4630-9d7f-eb522e908fb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C83978D7B9B241B7B08598AB1C4163" ma:contentTypeVersion="19" ma:contentTypeDescription="Create a new document." ma:contentTypeScope="" ma:versionID="102609bd2dee5bec1af81180ab91d294">
  <xsd:schema xmlns:xsd="http://www.w3.org/2001/XMLSchema" xmlns:xs="http://www.w3.org/2001/XMLSchema" xmlns:p="http://schemas.microsoft.com/office/2006/metadata/properties" xmlns:ns2="ca83d092-9141-4630-9d7f-eb522e908fbb" xmlns:ns3="ef611b32-4213-41f0-81eb-5d3ee20c2b2c" targetNamespace="http://schemas.microsoft.com/office/2006/metadata/properties" ma:root="true" ma:fieldsID="11d096a141415dd71c440ae706161753" ns2:_="" ns3:_="">
    <xsd:import namespace="ca83d092-9141-4630-9d7f-eb522e908fbb"/>
    <xsd:import namespace="ef611b32-4213-41f0-81eb-5d3ee20c2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3d092-9141-4630-9d7f-eb522e908f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e72fe2f-a62e-4573-bf96-5bf61b759b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611b32-4213-41f0-81eb-5d3ee20c2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f85704e-9124-4144-9102-75b722b0faf2}" ma:internalName="TaxCatchAll" ma:showField="CatchAllData" ma:web="ef611b32-4213-41f0-81eb-5d3ee20c2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D964B4-808C-4EB1-B69E-14E060ACB6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10E2A4-EF44-4537-9690-2782F49261D1}">
  <ds:schemaRefs>
    <ds:schemaRef ds:uri="http://schemas.microsoft.com/office/2006/metadata/properties"/>
    <ds:schemaRef ds:uri="http://schemas.microsoft.com/office/infopath/2007/PartnerControls"/>
    <ds:schemaRef ds:uri="ef611b32-4213-41f0-81eb-5d3ee20c2b2c"/>
    <ds:schemaRef ds:uri="ca83d092-9141-4630-9d7f-eb522e908fbb"/>
  </ds:schemaRefs>
</ds:datastoreItem>
</file>

<file path=customXml/itemProps3.xml><?xml version="1.0" encoding="utf-8"?>
<ds:datastoreItem xmlns:ds="http://schemas.openxmlformats.org/officeDocument/2006/customXml" ds:itemID="{DFD349D6-C0E7-4947-B056-ADC2E4737B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83d092-9141-4630-9d7f-eb522e908fbb"/>
    <ds:schemaRef ds:uri="ef611b32-4213-41f0-81eb-5d3ee20c2b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2844</Words>
  <Application>Microsoft Office PowerPoint</Application>
  <PresentationFormat>Widescreen</PresentationFormat>
  <Paragraphs>550</Paragraphs>
  <Slides>69</Slides>
  <Notes>45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7" baseType="lpstr">
      <vt:lpstr>MS PGothic</vt:lpstr>
      <vt:lpstr>Arial</vt:lpstr>
      <vt:lpstr>Calibri</vt:lpstr>
      <vt:lpstr>Calibri Light</vt:lpstr>
      <vt:lpstr>Lucida Sans Unicode</vt:lpstr>
      <vt:lpstr>Times New Roman</vt:lpstr>
      <vt:lpstr>Office Theme</vt:lpstr>
      <vt:lpstr>Bitmap Image</vt:lpstr>
      <vt:lpstr>PowerPoint Presentation</vt:lpstr>
      <vt:lpstr>Learning objectives:</vt:lpstr>
      <vt:lpstr>PowerPoint Presentation</vt:lpstr>
      <vt:lpstr>Translation Overview</vt:lpstr>
      <vt:lpstr>Ribosomes</vt:lpstr>
      <vt:lpstr>Translation</vt:lpstr>
      <vt:lpstr>Translation Overview</vt:lpstr>
      <vt:lpstr>Initiation</vt:lpstr>
      <vt:lpstr>Elongation</vt:lpstr>
      <vt:lpstr>PowerPoint Presentation</vt:lpstr>
      <vt:lpstr>Termination</vt:lpstr>
      <vt:lpstr>PowerPoint Presentation</vt:lpstr>
      <vt:lpstr>The genetic code</vt:lpstr>
      <vt:lpstr>Translation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Plenary</vt:lpstr>
      <vt:lpstr>Task </vt:lpstr>
      <vt:lpstr>Quiz Questions</vt:lpstr>
      <vt:lpstr>Exam questions</vt:lpstr>
      <vt:lpstr>Exam answers</vt:lpstr>
      <vt:lpstr>Exam answers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Sharan Tagore</dc:creator>
  <cp:lastModifiedBy>Sharan Tagore</cp:lastModifiedBy>
  <cp:revision>2</cp:revision>
  <dcterms:created xsi:type="dcterms:W3CDTF">2022-08-07T06:32:02Z</dcterms:created>
  <dcterms:modified xsi:type="dcterms:W3CDTF">2026-02-23T06:13:07Z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0x01010055C83978D7B9B241B7B08598AB1C4163</vt:lpwstr>
  </property>
  <property fmtid="{D5CDD505-2E9C-101B-9397-08002B2CF9AE}" pid="3" name="MediaServiceImageTags">
    <vt:lpwstr/>
  </property>
</Properties>
</file>